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2"/>
  </p:notesMasterIdLst>
  <p:sldIdLst>
    <p:sldId id="270" r:id="rId2"/>
    <p:sldId id="267" r:id="rId3"/>
    <p:sldId id="289" r:id="rId4"/>
    <p:sldId id="288" r:id="rId5"/>
    <p:sldId id="278" r:id="rId6"/>
    <p:sldId id="293" r:id="rId7"/>
    <p:sldId id="290" r:id="rId8"/>
    <p:sldId id="294" r:id="rId9"/>
    <p:sldId id="291" r:id="rId10"/>
    <p:sldId id="292" r:id="rId11"/>
  </p:sldIdLst>
  <p:sldSz cx="9144000" cy="5715000" type="screen16x10"/>
  <p:notesSz cx="6797675" cy="9926638"/>
  <p:embeddedFontLst>
    <p:embeddedFont>
      <p:font typeface="Calibri" pitchFamily="34" charset="0"/>
      <p:regular r:id="rId13"/>
      <p:bold r:id="rId14"/>
      <p:italic r:id="rId15"/>
      <p:boldItalic r:id="rId16"/>
    </p:embeddedFont>
  </p:embeddedFontLst>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92B0"/>
    <a:srgbClr val="337D8A"/>
    <a:srgbClr val="01405F"/>
    <a:srgbClr val="002947"/>
    <a:srgbClr val="85D8F3"/>
    <a:srgbClr val="3B8EA3"/>
    <a:srgbClr val="389ABD"/>
    <a:srgbClr val="D3D3D3"/>
    <a:srgbClr val="93A9BB"/>
    <a:srgbClr val="849D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72654" autoAdjust="0"/>
  </p:normalViewPr>
  <p:slideViewPr>
    <p:cSldViewPr>
      <p:cViewPr varScale="1">
        <p:scale>
          <a:sx n="106" d="100"/>
          <a:sy n="106" d="100"/>
        </p:scale>
        <p:origin x="-2076" y="-78"/>
      </p:cViewPr>
      <p:guideLst>
        <p:guide orient="horz" pos="1800"/>
        <p:guide pos="2880"/>
      </p:guideLst>
    </p:cSldViewPr>
  </p:slideViewPr>
  <p:notesTextViewPr>
    <p:cViewPr>
      <p:scale>
        <a:sx n="100" d="100"/>
        <a:sy n="10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AA7E7B4-90D9-46F4-A788-21589F2B873A}" type="datetimeFigureOut">
              <a:rPr lang="en-US" smtClean="0"/>
              <a:pPr/>
              <a:t>25/01/16</a:t>
            </a:fld>
            <a:endParaRPr lang="en-US"/>
          </a:p>
        </p:txBody>
      </p:sp>
      <p:sp>
        <p:nvSpPr>
          <p:cNvPr id="4" name="Folienbildplatzhalter 3"/>
          <p:cNvSpPr>
            <a:spLocks noGrp="1" noRot="1" noChangeAspect="1"/>
          </p:cNvSpPr>
          <p:nvPr>
            <p:ph type="sldImg" idx="2"/>
          </p:nvPr>
        </p:nvSpPr>
        <p:spPr>
          <a:xfrm>
            <a:off x="420688" y="744538"/>
            <a:ext cx="59563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2C2DFE4-0658-44A0-8F3B-23CBECB93B08}" type="slidenum">
              <a:rPr lang="en-US" smtClean="0"/>
              <a:pPr/>
              <a:t>‹#›</a:t>
            </a:fld>
            <a:endParaRPr lang="en-US"/>
          </a:p>
        </p:txBody>
      </p:sp>
    </p:spTree>
    <p:extLst>
      <p:ext uri="{BB962C8B-B14F-4D97-AF65-F5344CB8AC3E}">
        <p14:creationId xmlns:p14="http://schemas.microsoft.com/office/powerpoint/2010/main" val="3854819771"/>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 SAM</a:t>
            </a:r>
            <a:r>
              <a:rPr lang="en-GB" baseline="0" dirty="0" smtClean="0"/>
              <a:t> I’M GOING TO TALK ABOUT GAMES</a:t>
            </a:r>
            <a:endParaRPr lang="en-GB" dirty="0"/>
          </a:p>
        </p:txBody>
      </p:sp>
      <p:sp>
        <p:nvSpPr>
          <p:cNvPr id="4" name="Slide Number Placeholder 3"/>
          <p:cNvSpPr>
            <a:spLocks noGrp="1"/>
          </p:cNvSpPr>
          <p:nvPr>
            <p:ph type="sldNum" sz="quarter" idx="10"/>
          </p:nvPr>
        </p:nvSpPr>
        <p:spPr/>
        <p:txBody>
          <a:bodyPr/>
          <a:lstStyle/>
          <a:p>
            <a:fld id="{72C2DFE4-0658-44A0-8F3B-23CBECB93B08}" type="slidenum">
              <a:rPr lang="en-US" smtClean="0"/>
              <a:pPr/>
              <a:t>1</a:t>
            </a:fld>
            <a:endParaRPr lang="en-US"/>
          </a:p>
        </p:txBody>
      </p:sp>
    </p:spTree>
    <p:extLst>
      <p:ext uri="{BB962C8B-B14F-4D97-AF65-F5344CB8AC3E}">
        <p14:creationId xmlns:p14="http://schemas.microsoft.com/office/powerpoint/2010/main" val="150581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smtClean="0"/>
              <a:t>TAKEAWAYS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err="1" smtClean="0"/>
              <a:t>Previs</a:t>
            </a:r>
            <a:r>
              <a:rPr lang="en-US" baseline="0" dirty="0" smtClean="0"/>
              <a:t> can be a cheap and effective option to focus ideas especially for large systemic projects like an open world game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Why I think this is relevant to EGX crowd - this can be done by anyone with an idea. Even if not in the industry, barrier for entry on making a video asset of a game is very low with so many free tools – if you have an idea for something, you can write as many words as you want, but seeing something tangible can inspire people in ways that emails or forum posts can’t. if you have an idea, make something that shows it, and maybe you’ll be able to play it one day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2C2DFE4-0658-44A0-8F3B-23CBECB93B08}" type="slidenum">
              <a:rPr lang="en-US" smtClean="0"/>
              <a:pPr/>
              <a:t>10</a:t>
            </a:fld>
            <a:endParaRPr lang="en-US"/>
          </a:p>
        </p:txBody>
      </p:sp>
    </p:spTree>
    <p:extLst>
      <p:ext uri="{BB962C8B-B14F-4D97-AF65-F5344CB8AC3E}">
        <p14:creationId xmlns:p14="http://schemas.microsoft.com/office/powerpoint/2010/main" val="330270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Before I talk about pre-</a:t>
            </a:r>
            <a:r>
              <a:rPr lang="en-US" baseline="0" dirty="0" err="1" smtClean="0"/>
              <a:t>vis</a:t>
            </a:r>
            <a:r>
              <a:rPr lang="en-US" baseline="0" dirty="0" smtClean="0"/>
              <a:t> process – rundown of the game for those unaware</a:t>
            </a:r>
          </a:p>
          <a:p>
            <a:pPr marL="171450" indent="-171450">
              <a:buFont typeface="Arial" pitchFamily="34" charset="0"/>
              <a:buChar char="•"/>
            </a:pPr>
            <a:r>
              <a:rPr lang="en-US" baseline="0" dirty="0" smtClean="0"/>
              <a:t>Sequel to </a:t>
            </a:r>
            <a:r>
              <a:rPr lang="en-US" baseline="0" dirty="0" err="1" smtClean="0"/>
              <a:t>Homefront</a:t>
            </a:r>
            <a:r>
              <a:rPr lang="en-US" baseline="0" dirty="0" smtClean="0"/>
              <a:t> which was released in 2011, was a FPS set in an near-future America invaded by KPA military forces, a premise that people responded to, fighting a war on home turf. </a:t>
            </a:r>
            <a:r>
              <a:rPr lang="en-US" dirty="0" smtClean="0"/>
              <a:t>HF:TR is still FPS</a:t>
            </a:r>
            <a:r>
              <a:rPr lang="en-US" b="1" dirty="0" smtClean="0"/>
              <a:t>, but set open world</a:t>
            </a:r>
            <a:r>
              <a:rPr lang="en-US" dirty="0" smtClean="0"/>
              <a:t>, </a:t>
            </a:r>
            <a:r>
              <a:rPr lang="en-US" baseline="0" dirty="0" smtClean="0"/>
              <a:t>in an occupied Philadelphia. </a:t>
            </a:r>
          </a:p>
          <a:p>
            <a:pPr marL="171450" indent="-171450">
              <a:buFont typeface="Arial" pitchFamily="34" charset="0"/>
              <a:buChar char="•"/>
            </a:pPr>
            <a:r>
              <a:rPr lang="en-US" baseline="0" dirty="0" smtClean="0"/>
              <a:t>Game is split into a few area types with different player experiences – GZ is the opulent part of Philly including landmarks like City + Independence Hall where KPA top brass have established themselves which is where we have a lot of story missions take place, </a:t>
            </a:r>
          </a:p>
          <a:p>
            <a:pPr marL="171450" indent="-171450">
              <a:buFont typeface="Arial" pitchFamily="34" charset="0"/>
              <a:buChar char="•"/>
            </a:pPr>
            <a:r>
              <a:rPr lang="en-US" baseline="0" dirty="0" smtClean="0"/>
              <a:t>Then we have more systemic areas the player - YZ, oppressed civilian populace locked down by KPA, living under their regime and RZ, bombed out </a:t>
            </a:r>
            <a:r>
              <a:rPr lang="en-US" baseline="0" dirty="0" err="1" smtClean="0"/>
              <a:t>wartorn</a:t>
            </a:r>
            <a:r>
              <a:rPr lang="en-US" baseline="0" dirty="0" smtClean="0"/>
              <a:t> , no-mans land area where civilians were </a:t>
            </a:r>
            <a:r>
              <a:rPr lang="en-US" baseline="0" dirty="0" err="1" smtClean="0"/>
              <a:t>evac’d</a:t>
            </a:r>
            <a:r>
              <a:rPr lang="en-US" baseline="0" dirty="0" smtClean="0"/>
              <a:t> from, KPA roaming around flushing out any signs of life, and resistance are using to assemble. This is what we showed at </a:t>
            </a:r>
            <a:r>
              <a:rPr lang="en-US" baseline="0" dirty="0" err="1" smtClean="0"/>
              <a:t>gamescom</a:t>
            </a:r>
            <a:r>
              <a:rPr lang="en-US" baseline="0" dirty="0" smtClean="0"/>
              <a:t> and </a:t>
            </a:r>
            <a:r>
              <a:rPr lang="en-US" baseline="0" dirty="0" err="1" smtClean="0"/>
              <a:t>pax</a:t>
            </a:r>
            <a:r>
              <a:rPr lang="en-US" baseline="0" dirty="0" smtClean="0"/>
              <a:t> recently, and we showed yesterday at the </a:t>
            </a:r>
            <a:r>
              <a:rPr lang="en-US" baseline="0" dirty="0" err="1" smtClean="0"/>
              <a:t>dambuster</a:t>
            </a:r>
            <a:r>
              <a:rPr lang="en-US" baseline="0" dirty="0" smtClean="0"/>
              <a:t> </a:t>
            </a:r>
            <a:r>
              <a:rPr lang="en-US" baseline="0" dirty="0" err="1" smtClean="0"/>
              <a:t>dev</a:t>
            </a:r>
            <a:r>
              <a:rPr lang="en-US" baseline="0" dirty="0" smtClean="0"/>
              <a:t> session</a:t>
            </a:r>
          </a:p>
          <a:p>
            <a:pPr marL="0" indent="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72C2DFE4-0658-44A0-8F3B-23CBECB93B08}" type="slidenum">
              <a:rPr lang="en-US" smtClean="0"/>
              <a:pPr/>
              <a:t>2</a:t>
            </a:fld>
            <a:endParaRPr lang="en-US"/>
          </a:p>
        </p:txBody>
      </p:sp>
    </p:spTree>
    <p:extLst>
      <p:ext uri="{BB962C8B-B14F-4D97-AF65-F5344CB8AC3E}">
        <p14:creationId xmlns:p14="http://schemas.microsoft.com/office/powerpoint/2010/main" val="4180967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a:t>
            </a:r>
            <a:r>
              <a:rPr lang="en-US" baseline="0" dirty="0" smtClean="0"/>
              <a:t> Red Zone is what I’ll talk about today because this time last year it was the least developed part our the open world –didn’t sell what we thought made </a:t>
            </a:r>
            <a:r>
              <a:rPr lang="en-US" baseline="0" dirty="0" err="1" smtClean="0"/>
              <a:t>Homefront</a:t>
            </a:r>
            <a:r>
              <a:rPr lang="en-US" baseline="0" dirty="0" smtClean="0"/>
              <a:t> </a:t>
            </a:r>
            <a:r>
              <a:rPr lang="en-GB" baseline="0" dirty="0" smtClean="0"/>
              <a:t>appealing to people, and it wasn’t fun to play</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C2DFE4-0658-44A0-8F3B-23CBECB93B08}" type="slidenum">
              <a:rPr lang="en-US" smtClean="0"/>
              <a:pPr/>
              <a:t>3</a:t>
            </a:fld>
            <a:endParaRPr lang="en-US"/>
          </a:p>
        </p:txBody>
      </p:sp>
    </p:spTree>
    <p:extLst>
      <p:ext uri="{BB962C8B-B14F-4D97-AF65-F5344CB8AC3E}">
        <p14:creationId xmlns:p14="http://schemas.microsoft.com/office/powerpoint/2010/main" val="66715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Let’s start off where</a:t>
            </a:r>
            <a:r>
              <a:rPr lang="en-GB" baseline="0" dirty="0" smtClean="0"/>
              <a:t> we left Red Zone as </a:t>
            </a:r>
            <a:r>
              <a:rPr lang="en-GB" baseline="0" dirty="0" err="1" smtClean="0"/>
              <a:t>Crytek</a:t>
            </a:r>
            <a:r>
              <a:rPr lang="en-GB" baseline="0" dirty="0" smtClean="0"/>
              <a:t> UK last E3 – what we showed of RZ was a scripted teaser, not playable, it had yet to properly translate to the whole game</a:t>
            </a:r>
          </a:p>
          <a:p>
            <a:pPr marL="0" marR="0" indent="0" algn="l" defTabSz="713232"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72C2DFE4-0658-44A0-8F3B-23CBECB93B08}" type="slidenum">
              <a:rPr lang="en-US" smtClean="0"/>
              <a:pPr/>
              <a:t>4</a:t>
            </a:fld>
            <a:endParaRPr lang="en-US"/>
          </a:p>
        </p:txBody>
      </p:sp>
    </p:spTree>
    <p:extLst>
      <p:ext uri="{BB962C8B-B14F-4D97-AF65-F5344CB8AC3E}">
        <p14:creationId xmlns:p14="http://schemas.microsoft.com/office/powerpoint/2010/main" val="205276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PLAY E3</a:t>
            </a:r>
            <a:r>
              <a:rPr lang="en-GB" baseline="0" dirty="0" smtClean="0"/>
              <a:t> VIDEO - </a:t>
            </a:r>
            <a:r>
              <a:rPr lang="en-GB" baseline="0" dirty="0" smtClean="0"/>
              <a:t>https://www.youtube.com/watch?v=RlT6QawiqMk</a:t>
            </a:r>
            <a:endParaRPr lang="en-GB" baseline="0" dirty="0" smtClean="0"/>
          </a:p>
          <a:p>
            <a:pPr marL="171450" indent="-171450">
              <a:buFont typeface="Arial" panose="020B0604020202020204" pitchFamily="34" charset="0"/>
              <a:buChar char="•"/>
            </a:pPr>
            <a:r>
              <a:rPr lang="en-GB" baseline="0" dirty="0" smtClean="0"/>
              <a:t>The actual in-game was RZ empty, flat, sparse, not proven</a:t>
            </a:r>
          </a:p>
          <a:p>
            <a:pPr marL="171450" indent="-171450">
              <a:buFont typeface="Arial" panose="020B0604020202020204" pitchFamily="34" charset="0"/>
              <a:buChar char="•"/>
            </a:pPr>
            <a:r>
              <a:rPr lang="en-US" dirty="0" smtClean="0"/>
              <a:t>Switch to new</a:t>
            </a:r>
            <a:r>
              <a:rPr lang="en-US" baseline="0" dirty="0" smtClean="0"/>
              <a:t> open world genre (new to studio) </a:t>
            </a:r>
            <a:r>
              <a:rPr lang="en-US" dirty="0" smtClean="0"/>
              <a:t>had resulted in</a:t>
            </a:r>
            <a:r>
              <a:rPr lang="en-US" baseline="0" dirty="0" smtClean="0"/>
              <a:t> design that was unfinished and lacking – hadn’t found the fun</a:t>
            </a:r>
          </a:p>
          <a:p>
            <a:pPr marL="171450" indent="-171450">
              <a:buFont typeface="Arial" panose="020B0604020202020204" pitchFamily="34" charset="0"/>
              <a:buChar char="•"/>
            </a:pPr>
            <a:r>
              <a:rPr lang="en-US" baseline="0" dirty="0" smtClean="0"/>
              <a:t>BUT – we were a</a:t>
            </a:r>
            <a:r>
              <a:rPr lang="en-US" dirty="0" smtClean="0"/>
              <a:t>cquired by Deep Silver – given more time and resources to craft improved product</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72C2DFE4-0658-44A0-8F3B-23CBECB93B08}" type="slidenum">
              <a:rPr lang="en-US" smtClean="0"/>
              <a:pPr/>
              <a:t>5</a:t>
            </a:fld>
            <a:endParaRPr lang="en-US"/>
          </a:p>
        </p:txBody>
      </p:sp>
    </p:spTree>
    <p:extLst>
      <p:ext uri="{BB962C8B-B14F-4D97-AF65-F5344CB8AC3E}">
        <p14:creationId xmlns:p14="http://schemas.microsoft.com/office/powerpoint/2010/main" val="246837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were specific problems?</a:t>
            </a:r>
          </a:p>
          <a:p>
            <a:endParaRPr lang="en-US" dirty="0" smtClean="0"/>
          </a:p>
          <a:p>
            <a:r>
              <a:rPr lang="en-US" dirty="0" smtClean="0"/>
              <a:t>THEMATIC</a:t>
            </a:r>
            <a:r>
              <a:rPr lang="en-US" baseline="0" dirty="0" smtClean="0"/>
              <a:t> ISSUES</a:t>
            </a:r>
            <a:r>
              <a:rPr lang="en-US" dirty="0" smtClean="0"/>
              <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Occupied</a:t>
            </a:r>
            <a:r>
              <a:rPr lang="en-US" baseline="0" dirty="0" smtClean="0"/>
              <a:t> America – no sense of a warzone, n</a:t>
            </a:r>
            <a:r>
              <a:rPr lang="en-US" dirty="0" smtClean="0"/>
              <a:t>o fear/tension, any urban</a:t>
            </a:r>
            <a:r>
              <a:rPr lang="en-US" baseline="0" dirty="0" smtClean="0"/>
              <a:t> conflict</a:t>
            </a:r>
            <a:r>
              <a:rPr lang="en-US" dirty="0" smtClean="0"/>
              <a:t> – player had unchallenged free roam of the world,</a:t>
            </a:r>
            <a:r>
              <a:rPr lang="en-US" baseline="0" dirty="0" smtClean="0"/>
              <a:t> not encouraged to think tactically </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Guerrilla warfare –</a:t>
            </a:r>
            <a:r>
              <a:rPr lang="en-US" baseline="0" dirty="0" smtClean="0"/>
              <a:t> typically this implies inferior resistance outnumbered/outgunned by military forces and having to improvise with environment and their tactics, but signs of this weren’t present environment AND gameplay systems - </a:t>
            </a:r>
            <a:r>
              <a:rPr lang="en-US" dirty="0" smtClean="0"/>
              <a:t>one-man army</a:t>
            </a:r>
          </a:p>
          <a:p>
            <a:endParaRPr lang="en-US" dirty="0" smtClean="0"/>
          </a:p>
          <a:p>
            <a:r>
              <a:rPr lang="en-US" dirty="0" smtClean="0"/>
              <a:t>LEVEL DESIGN ISSUES (not</a:t>
            </a:r>
            <a:r>
              <a:rPr lang="en-US" baseline="0" dirty="0" smtClean="0"/>
              <a:t> just </a:t>
            </a:r>
            <a:r>
              <a:rPr lang="en-US" baseline="0" dirty="0" err="1" smtClean="0"/>
              <a:t>homefront</a:t>
            </a:r>
            <a:r>
              <a:rPr lang="en-US" baseline="0" dirty="0" smtClean="0"/>
              <a:t> problems, FPS problems)</a:t>
            </a:r>
            <a:r>
              <a:rPr lang="en-US" dirty="0" smtClean="0"/>
              <a:t>:</a:t>
            </a:r>
          </a:p>
          <a:p>
            <a:pPr marL="171450" indent="-171450">
              <a:buFont typeface="Arial" pitchFamily="34" charset="0"/>
              <a:buChar char="•"/>
            </a:pPr>
            <a:r>
              <a:rPr lang="en-US" dirty="0" smtClean="0"/>
              <a:t>Flat and grid-like –enemies blend into one mess</a:t>
            </a:r>
            <a:r>
              <a:rPr lang="en-US" baseline="0" dirty="0" smtClean="0"/>
              <a:t> on screen, huge </a:t>
            </a:r>
            <a:r>
              <a:rPr lang="en-US" dirty="0" smtClean="0"/>
              <a:t>long lines of sight, combat leaks between streets – wasn’t fun or interesting</a:t>
            </a:r>
          </a:p>
          <a:p>
            <a:pPr marL="171450" indent="-171450">
              <a:buFont typeface="Arial" pitchFamily="34" charset="0"/>
              <a:buChar char="•"/>
            </a:pPr>
            <a:r>
              <a:rPr lang="en-US" dirty="0" smtClean="0"/>
              <a:t>Options -</a:t>
            </a:r>
            <a:r>
              <a:rPr lang="en-US" baseline="0" dirty="0" smtClean="0"/>
              <a:t> v</a:t>
            </a:r>
            <a:r>
              <a:rPr lang="en-US" dirty="0" smtClean="0"/>
              <a:t>ery few interiors, verticality</a:t>
            </a:r>
            <a:r>
              <a:rPr lang="en-US" baseline="0" dirty="0" smtClean="0"/>
              <a:t> options ended up as dead ends - </a:t>
            </a:r>
            <a:r>
              <a:rPr lang="en-US" dirty="0" smtClean="0"/>
              <a:t>no combat or exploration options for the player</a:t>
            </a:r>
          </a:p>
        </p:txBody>
      </p:sp>
      <p:sp>
        <p:nvSpPr>
          <p:cNvPr id="4" name="Slide Number Placeholder 3"/>
          <p:cNvSpPr>
            <a:spLocks noGrp="1"/>
          </p:cNvSpPr>
          <p:nvPr>
            <p:ph type="sldNum" sz="quarter" idx="10"/>
          </p:nvPr>
        </p:nvSpPr>
        <p:spPr/>
        <p:txBody>
          <a:bodyPr/>
          <a:lstStyle/>
          <a:p>
            <a:fld id="{72C2DFE4-0658-44A0-8F3B-23CBECB93B08}" type="slidenum">
              <a:rPr lang="en-US" smtClean="0"/>
              <a:pPr/>
              <a:t>6</a:t>
            </a:fld>
            <a:endParaRPr lang="en-US"/>
          </a:p>
        </p:txBody>
      </p:sp>
    </p:spTree>
    <p:extLst>
      <p:ext uri="{BB962C8B-B14F-4D97-AF65-F5344CB8AC3E}">
        <p14:creationId xmlns:p14="http://schemas.microsoft.com/office/powerpoint/2010/main" val="148551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 we made a pre-vis.</a:t>
            </a:r>
          </a:p>
          <a:p>
            <a:r>
              <a:rPr lang="en-US" dirty="0" smtClean="0"/>
              <a:t>You might think – why not prototype? Why not make something playable</a:t>
            </a:r>
            <a:r>
              <a:rPr lang="en-US" baseline="0" dirty="0" smtClean="0"/>
              <a:t> and improve from there?</a:t>
            </a:r>
          </a:p>
          <a:p>
            <a:r>
              <a:rPr lang="en-US" baseline="0" dirty="0" smtClean="0"/>
              <a:t>This is one of the areas where working on open world differs in my mind – to create a playable open world, everything needs to be a functional system – expensive, time consuming</a:t>
            </a:r>
          </a:p>
          <a:p>
            <a:r>
              <a:rPr lang="en-US" baseline="0" dirty="0" smtClean="0"/>
              <a:t>Pre-</a:t>
            </a:r>
            <a:r>
              <a:rPr lang="en-US" baseline="0" dirty="0" err="1" smtClean="0"/>
              <a:t>vis</a:t>
            </a:r>
            <a:r>
              <a:rPr lang="en-US" baseline="0" dirty="0" smtClean="0"/>
              <a:t> (presented as in-game footage) allows you to explore mechanics and atmosphere at fraction of the time and cost</a:t>
            </a:r>
            <a:endParaRPr lang="en-US" dirty="0" smtClean="0"/>
          </a:p>
        </p:txBody>
      </p:sp>
      <p:sp>
        <p:nvSpPr>
          <p:cNvPr id="4" name="Slide Number Placeholder 3"/>
          <p:cNvSpPr>
            <a:spLocks noGrp="1"/>
          </p:cNvSpPr>
          <p:nvPr>
            <p:ph type="sldNum" sz="quarter" idx="10"/>
          </p:nvPr>
        </p:nvSpPr>
        <p:spPr/>
        <p:txBody>
          <a:bodyPr/>
          <a:lstStyle/>
          <a:p>
            <a:fld id="{72C2DFE4-0658-44A0-8F3B-23CBECB93B08}" type="slidenum">
              <a:rPr lang="en-US" smtClean="0"/>
              <a:pPr/>
              <a:t>7</a:t>
            </a:fld>
            <a:endParaRPr lang="en-US"/>
          </a:p>
        </p:txBody>
      </p:sp>
    </p:spTree>
    <p:extLst>
      <p:ext uri="{BB962C8B-B14F-4D97-AF65-F5344CB8AC3E}">
        <p14:creationId xmlns:p14="http://schemas.microsoft.com/office/powerpoint/2010/main" val="832971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Created</a:t>
            </a:r>
            <a:r>
              <a:rPr lang="en-US" baseline="0" dirty="0" smtClean="0"/>
              <a:t> a year ago, in the same build as the last video:</a:t>
            </a:r>
          </a:p>
          <a:p>
            <a:r>
              <a:rPr lang="en-US" baseline="0" dirty="0" smtClean="0"/>
              <a:t>Bottom left is pre-</a:t>
            </a:r>
            <a:r>
              <a:rPr lang="en-US" baseline="0" dirty="0" err="1" smtClean="0"/>
              <a:t>vis</a:t>
            </a:r>
            <a:r>
              <a:rPr lang="en-US" baseline="0" dirty="0" smtClean="0"/>
              <a:t>, top right is footage captured in </a:t>
            </a:r>
            <a:r>
              <a:rPr lang="en-US" baseline="0" dirty="0" err="1" smtClean="0"/>
              <a:t>gamescom</a:t>
            </a:r>
            <a:r>
              <a:rPr lang="en-US" baseline="0" dirty="0" smtClean="0"/>
              <a:t> build</a:t>
            </a:r>
          </a:p>
          <a:p>
            <a:endParaRPr lang="en-US" dirty="0" smtClean="0"/>
          </a:p>
          <a:p>
            <a:r>
              <a:rPr lang="en-US" dirty="0" smtClean="0"/>
              <a:t>PLAY PRE-VIS VIDEO - </a:t>
            </a:r>
            <a:r>
              <a:rPr lang="en-GB" baseline="0" dirty="0" smtClean="0"/>
              <a:t>https://www.youtube.com/watch?v=YLwpdx-I3po</a:t>
            </a:r>
            <a:r>
              <a:rPr lang="en-US" baseline="0" dirty="0" smtClean="0"/>
              <a:t>:</a:t>
            </a:r>
            <a:endParaRPr lang="en-US" baseline="0" dirty="0" smtClean="0"/>
          </a:p>
          <a:p>
            <a:pPr marL="171450" indent="-171450">
              <a:buFont typeface="Arial" pitchFamily="34" charset="0"/>
              <a:buChar char="•"/>
            </a:pPr>
            <a:r>
              <a:rPr lang="en-US" dirty="0" smtClean="0"/>
              <a:t>First</a:t>
            </a:r>
            <a:r>
              <a:rPr lang="en-US" baseline="0" dirty="0" smtClean="0"/>
              <a:t> thing you see – start in an interior, showing war torn environment. Instantly get a sense of the state of the world and what people are using it for</a:t>
            </a:r>
          </a:p>
          <a:p>
            <a:pPr marL="171450" indent="-171450">
              <a:buFont typeface="Arial" pitchFamily="34" charset="0"/>
              <a:buChar char="•"/>
            </a:pPr>
            <a:r>
              <a:rPr lang="en-US" baseline="0" dirty="0" smtClean="0"/>
              <a:t>Atmospherics – had no fog/particles in world before, helps sell the urban battle-dust feeling, reduces LoS, gives world a sense of depth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Airship/patrols – threats, drive player off the streets</a:t>
            </a:r>
          </a:p>
          <a:p>
            <a:pPr marL="171450" indent="-171450">
              <a:buFont typeface="Arial" pitchFamily="34" charset="0"/>
              <a:buChar char="•"/>
            </a:pPr>
            <a:r>
              <a:rPr lang="en-US" baseline="0" dirty="0" smtClean="0"/>
              <a:t>Ambient resistance – them moving around the streets, using interiors, fighting </a:t>
            </a:r>
            <a:r>
              <a:rPr lang="en-US" baseline="0" dirty="0" smtClean="0"/>
              <a:t>KPA – shows the player is not alone in the fight and creates emergent events</a:t>
            </a:r>
            <a:endParaRPr lang="en-US" baseline="0" dirty="0" smtClean="0"/>
          </a:p>
          <a:p>
            <a:pPr marL="171450" indent="-171450">
              <a:buFont typeface="Arial" pitchFamily="34" charset="0"/>
              <a:buChar char="•"/>
            </a:pPr>
            <a:r>
              <a:rPr lang="en-US" baseline="0" dirty="0" smtClean="0"/>
              <a:t>Looting vehicles – KPA patrols should be ambient goals for the player, promoting engagements</a:t>
            </a:r>
          </a:p>
          <a:p>
            <a:pPr marL="171450" indent="-171450">
              <a:buFont typeface="Arial" pitchFamily="34" charset="0"/>
              <a:buChar char="•"/>
            </a:pPr>
            <a:r>
              <a:rPr lang="en-US" baseline="0" dirty="0" smtClean="0"/>
              <a:t>Snipers – brand new mechanic, </a:t>
            </a:r>
            <a:r>
              <a:rPr lang="en-US" baseline="0" dirty="0" smtClean="0"/>
              <a:t>also drives </a:t>
            </a:r>
            <a:r>
              <a:rPr lang="en-US" baseline="0" dirty="0" smtClean="0"/>
              <a:t>the player off the streets</a:t>
            </a:r>
          </a:p>
          <a:p>
            <a:pPr marL="171450" indent="-171450">
              <a:buFont typeface="Arial" pitchFamily="34" charset="0"/>
              <a:buChar char="•"/>
            </a:pPr>
            <a:r>
              <a:rPr lang="en-US" baseline="0" dirty="0" smtClean="0"/>
              <a:t>Resistance support – this implementation didn’t make it in but we have a lighter version in the final game</a:t>
            </a:r>
          </a:p>
          <a:p>
            <a:pPr marL="0" indent="0">
              <a:buFont typeface="Arial" pitchFamily="34" charset="0"/>
              <a:buNone/>
            </a:pPr>
            <a:endParaRPr lang="en-US" baseline="0" dirty="0" smtClean="0"/>
          </a:p>
          <a:p>
            <a:pPr marL="171450" indent="-171450">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72C2DFE4-0658-44A0-8F3B-23CBECB93B08}" type="slidenum">
              <a:rPr lang="en-US" smtClean="0"/>
              <a:pPr/>
              <a:t>8</a:t>
            </a:fld>
            <a:endParaRPr lang="en-US"/>
          </a:p>
        </p:txBody>
      </p:sp>
    </p:spTree>
    <p:extLst>
      <p:ext uri="{BB962C8B-B14F-4D97-AF65-F5344CB8AC3E}">
        <p14:creationId xmlns:p14="http://schemas.microsoft.com/office/powerpoint/2010/main" val="3792090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From that </a:t>
            </a:r>
            <a:r>
              <a:rPr lang="en-US" baseline="0" dirty="0" smtClean="0"/>
              <a:t>you should ge</a:t>
            </a:r>
            <a:r>
              <a:rPr lang="en-US" dirty="0" smtClean="0"/>
              <a:t>t</a:t>
            </a:r>
            <a:r>
              <a:rPr lang="en-US" baseline="0" dirty="0" smtClean="0"/>
              <a:t> a sense of the direction we were looking to take Red Zone</a:t>
            </a:r>
          </a:p>
          <a:p>
            <a:pPr marL="171450" indent="-171450">
              <a:buFont typeface="Arial" pitchFamily="34" charset="0"/>
              <a:buChar char="•"/>
            </a:pPr>
            <a:r>
              <a:rPr lang="en-US" baseline="0" dirty="0" smtClean="0"/>
              <a:t>You can see the difference between the screenshots of bad RZ, to pre-</a:t>
            </a:r>
            <a:r>
              <a:rPr lang="en-US" baseline="0" dirty="0" err="1" smtClean="0"/>
              <a:t>vis</a:t>
            </a:r>
            <a:r>
              <a:rPr lang="en-US" baseline="0" dirty="0" smtClean="0"/>
              <a:t> made in the same build, and how the final game was informed by the work done</a:t>
            </a:r>
          </a:p>
          <a:p>
            <a:pPr marL="171450" indent="-171450">
              <a:buFont typeface="Arial" pitchFamily="34" charset="0"/>
              <a:buChar char="•"/>
            </a:pPr>
            <a:r>
              <a:rPr lang="en-US" baseline="0" dirty="0" smtClean="0"/>
              <a:t>In terms of the problems we were trying to solve, the press have validated the work we’ve done – quotes above</a:t>
            </a:r>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72C2DFE4-0658-44A0-8F3B-23CBECB93B08}" type="slidenum">
              <a:rPr lang="en-US" smtClean="0"/>
              <a:pPr/>
              <a:t>9</a:t>
            </a:fld>
            <a:endParaRPr lang="en-US"/>
          </a:p>
        </p:txBody>
      </p:sp>
    </p:spTree>
    <p:extLst>
      <p:ext uri="{BB962C8B-B14F-4D97-AF65-F5344CB8AC3E}">
        <p14:creationId xmlns:p14="http://schemas.microsoft.com/office/powerpoint/2010/main" val="2173174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2020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icture page + caption">
    <p:spTree>
      <p:nvGrpSpPr>
        <p:cNvPr id="1" name=""/>
        <p:cNvGrpSpPr/>
        <p:nvPr/>
      </p:nvGrpSpPr>
      <p:grpSpPr>
        <a:xfrm>
          <a:off x="0" y="0"/>
          <a:ext cx="0" cy="0"/>
          <a:chOff x="0" y="0"/>
          <a:chExt cx="0" cy="0"/>
        </a:xfrm>
      </p:grpSpPr>
      <p:sp>
        <p:nvSpPr>
          <p:cNvPr id="6" name="Picture Placeholder 2"/>
          <p:cNvSpPr>
            <a:spLocks noGrp="1"/>
          </p:cNvSpPr>
          <p:nvPr>
            <p:ph type="pic" idx="12"/>
          </p:nvPr>
        </p:nvSpPr>
        <p:spPr>
          <a:xfrm>
            <a:off x="0" y="0"/>
            <a:ext cx="9144000" cy="5715000"/>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1"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itle 1"/>
          <p:cNvSpPr txBox="1">
            <a:spLocks/>
          </p:cNvSpPr>
          <p:nvPr userDrawn="1"/>
        </p:nvSpPr>
        <p:spPr>
          <a:xfrm>
            <a:off x="304800" y="4000500"/>
            <a:ext cx="8153400" cy="472282"/>
          </a:xfrm>
          <a:prstGeom prst="rect">
            <a:avLst/>
          </a:prstGeom>
        </p:spPr>
        <p:txBody>
          <a:bodyPr lIns="0" tIns="0" rIns="0" bIns="0" anchor="b"/>
          <a:lstStyle>
            <a:lvl1pPr algn="l" defTabSz="685800" rtl="0" eaLnBrk="1" latinLnBrk="0" hangingPunct="1">
              <a:spcBef>
                <a:spcPct val="0"/>
              </a:spcBef>
              <a:buNone/>
              <a:defRPr sz="1500" b="1" kern="1200">
                <a:solidFill>
                  <a:srgbClr val="85D8F3"/>
                </a:solidFill>
                <a:latin typeface="+mj-lt"/>
                <a:ea typeface="+mj-ea"/>
                <a:cs typeface="+mj-cs"/>
              </a:defRPr>
            </a:lvl1pPr>
          </a:lstStyle>
          <a:p>
            <a:r>
              <a:rPr lang="en-US" sz="1600" dirty="0" smtClean="0"/>
              <a:t>Click to edit Master title style</a:t>
            </a:r>
            <a:endParaRPr lang="en-US" sz="1600" dirty="0"/>
          </a:p>
        </p:txBody>
      </p:sp>
      <p:sp>
        <p:nvSpPr>
          <p:cNvPr id="8" name="Text Placeholder 3"/>
          <p:cNvSpPr>
            <a:spLocks noGrp="1"/>
          </p:cNvSpPr>
          <p:nvPr>
            <p:ph type="body" sz="half" idx="2"/>
          </p:nvPr>
        </p:nvSpPr>
        <p:spPr>
          <a:xfrm>
            <a:off x="304800" y="4472782"/>
            <a:ext cx="8153400" cy="670718"/>
          </a:xfrm>
          <a:prstGeom prst="rect">
            <a:avLst/>
          </a:prstGeom>
        </p:spPr>
        <p:txBody>
          <a:bodyPr lIns="0" tIns="0" rIns="0" bIns="0"/>
          <a:lstStyle>
            <a:lvl1pPr marL="0" indent="0">
              <a:lnSpc>
                <a:spcPts val="1600"/>
              </a:lnSpc>
              <a:buNone/>
              <a:defRPr sz="12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31067206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ex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1"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5"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7" name="Content Placeholder 2"/>
          <p:cNvSpPr>
            <a:spLocks noGrp="1"/>
          </p:cNvSpPr>
          <p:nvPr>
            <p:ph sz="half" idx="1" hasCustomPrompt="1"/>
          </p:nvPr>
        </p:nvSpPr>
        <p:spPr>
          <a:xfrm>
            <a:off x="432000" y="1333501"/>
            <a:ext cx="4038600" cy="3771636"/>
          </a:xfrm>
          <a:prstGeom prst="rect">
            <a:avLst/>
          </a:prstGeom>
        </p:spPr>
        <p:txBody>
          <a:bodyPr lIns="0" tIns="0" rIns="0" bIns="0"/>
          <a:lstStyle>
            <a:lvl1pPr marL="0" marR="0" indent="0" algn="l" defTabSz="685800" rtl="0" eaLnBrk="1" fontAlgn="auto" latinLnBrk="0" hangingPunct="1">
              <a:lnSpc>
                <a:spcPts val="2200"/>
              </a:lnSpc>
              <a:spcBef>
                <a:spcPct val="20000"/>
              </a:spcBef>
              <a:spcAft>
                <a:spcPts val="0"/>
              </a:spcAft>
              <a:buClrTx/>
              <a:buSzTx/>
              <a:buFont typeface="Arial" pitchFamily="34" charset="0"/>
              <a:buNone/>
              <a:tabLst/>
              <a:defRPr sz="1600" baseline="0">
                <a:solidFill>
                  <a:schemeClr val="bg1"/>
                </a:solidFill>
              </a:defRPr>
            </a:lvl1pPr>
            <a:lvl2pPr marL="557213" indent="-214313">
              <a:buFont typeface="Arial" panose="020B0604020202020204" pitchFamily="34" charset="0"/>
              <a:buChar char="•"/>
              <a:defRPr sz="2000">
                <a:solidFill>
                  <a:schemeClr val="bg1"/>
                </a:solidFill>
              </a:defRPr>
            </a:lvl2pPr>
            <a:lvl3pPr>
              <a:defRPr sz="1600">
                <a:solidFill>
                  <a:schemeClr val="bg1"/>
                </a:solidFill>
              </a:defRPr>
            </a:lvl3pPr>
            <a:lvl4pPr marL="1200150" indent="-171450">
              <a:buFont typeface="Arial" panose="020B0604020202020204" pitchFamily="34" charset="0"/>
              <a:buChar char="•"/>
              <a:defRPr sz="1400">
                <a:solidFill>
                  <a:schemeClr val="bg1"/>
                </a:solidFill>
              </a:defRPr>
            </a:lvl4pPr>
            <a:lvl5pPr marL="1543050" indent="-171450">
              <a:buFont typeface="Arial" panose="020B0604020202020204" pitchFamily="34" charset="0"/>
              <a:buChar char="•"/>
              <a:defRPr sz="1400">
                <a:solidFill>
                  <a:schemeClr val="bg1"/>
                </a:solidFill>
              </a:defRPr>
            </a:lvl5pPr>
            <a:lvl6pPr>
              <a:defRPr sz="1350"/>
            </a:lvl6pPr>
            <a:lvl7pPr>
              <a:defRPr sz="1350"/>
            </a:lvl7pPr>
            <a:lvl8pPr>
              <a:defRPr sz="1350"/>
            </a:lvl8pPr>
            <a:lvl9pPr>
              <a:defRPr sz="1350"/>
            </a:lvl9pPr>
          </a:lstStyle>
          <a:p>
            <a:pPr marL="257175" marR="0" lvl="0"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Write points here</a:t>
            </a:r>
          </a:p>
          <a:p>
            <a:pPr marL="257175" marR="0" lvl="0"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Write points here</a:t>
            </a:r>
          </a:p>
          <a:p>
            <a:pPr marL="257175" marR="0" lvl="0"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Write points here</a:t>
            </a:r>
          </a:p>
          <a:p>
            <a:pPr marL="257175" marR="0" lvl="0"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Write points here</a:t>
            </a:r>
          </a:p>
          <a:p>
            <a:pPr marL="257175" marR="0" lvl="0"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Write points here</a:t>
            </a:r>
          </a:p>
          <a:p>
            <a:pPr lvl="0"/>
            <a:endParaRPr lang="en-US" dirty="0" smtClean="0"/>
          </a:p>
        </p:txBody>
      </p:sp>
    </p:spTree>
    <p:extLst>
      <p:ext uri="{BB962C8B-B14F-4D97-AF65-F5344CB8AC3E}">
        <p14:creationId xmlns:p14="http://schemas.microsoft.com/office/powerpoint/2010/main" val="13868000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section title page +text+pic 0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57201" y="1104900"/>
            <a:ext cx="3008313" cy="4000238"/>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3581400" y="1104900"/>
            <a:ext cx="5270090" cy="400023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230956016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text+pic 01">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57201" y="723900"/>
            <a:ext cx="3008313" cy="4381238"/>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3581400" y="723900"/>
            <a:ext cx="5270090" cy="438123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33599272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title page +text+pic 0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32001" y="1104900"/>
            <a:ext cx="8419490" cy="875771"/>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432000" y="2019300"/>
            <a:ext cx="8419490" cy="308583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42585641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ubsection title page +text+pic 0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32001" y="1104900"/>
            <a:ext cx="8419490" cy="1866371"/>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432000" y="3009900"/>
            <a:ext cx="8419490" cy="209523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167075310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text+pic 02">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32001" y="727897"/>
            <a:ext cx="8419490" cy="875771"/>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432000" y="1682498"/>
            <a:ext cx="8419490" cy="3422638"/>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18302839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ubsection title page +text+pic 02">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32001" y="647700"/>
            <a:ext cx="8419490" cy="2323571"/>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432000" y="3009900"/>
            <a:ext cx="8419490" cy="209523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25594562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title page +text+pic 0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32001" y="4248678"/>
            <a:ext cx="8419490" cy="875771"/>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432000" y="1096959"/>
            <a:ext cx="8419490" cy="308583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396918262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ubsection title page +text+pic 0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32001" y="3238500"/>
            <a:ext cx="8419490" cy="1885949"/>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432000" y="1096959"/>
            <a:ext cx="8419490" cy="2065341"/>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22225984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cov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32000" y="2324100"/>
            <a:ext cx="8229600" cy="664800"/>
          </a:xfrm>
          <a:prstGeom prst="rect">
            <a:avLst/>
          </a:prstGeom>
        </p:spPr>
        <p:txBody>
          <a:bodyPr lIns="0" tIns="0" rIns="0" bIns="0"/>
          <a:lstStyle>
            <a:lvl1pPr algn="ctr">
              <a:defRPr sz="4400">
                <a:solidFill>
                  <a:schemeClr val="bg1"/>
                </a:solidFill>
              </a:defRPr>
            </a:lvl1pPr>
          </a:lstStyle>
          <a:p>
            <a:r>
              <a:rPr lang="en-US" dirty="0" smtClean="0"/>
              <a:t>CLICK TO EDIT MASTER TITLE </a:t>
            </a:r>
            <a:r>
              <a:rPr lang="en-US" dirty="0" err="1" smtClean="0"/>
              <a:t>STYLEv</a:t>
            </a:r>
            <a:endParaRPr lang="en-US" dirty="0"/>
          </a:p>
        </p:txBody>
      </p:sp>
    </p:spTree>
    <p:extLst>
      <p:ext uri="{BB962C8B-B14F-4D97-AF65-F5344CB8AC3E}">
        <p14:creationId xmlns:p14="http://schemas.microsoft.com/office/powerpoint/2010/main" val="3899625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ubsection title page +text+pic 0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32001" y="3238500"/>
            <a:ext cx="8419490" cy="1885949"/>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432000" y="495301"/>
            <a:ext cx="8419490" cy="2667000"/>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2200142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ubsection title page +text+pic 0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32001" y="4248678"/>
            <a:ext cx="8419490" cy="875771"/>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432000" y="1096959"/>
            <a:ext cx="8419490" cy="308583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4448745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ge text + pic 03">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3"/>
          <p:cNvSpPr>
            <a:spLocks noGrp="1"/>
          </p:cNvSpPr>
          <p:nvPr>
            <p:ph type="body" sz="half" idx="2"/>
          </p:nvPr>
        </p:nvSpPr>
        <p:spPr>
          <a:xfrm>
            <a:off x="432001" y="4248678"/>
            <a:ext cx="8419490" cy="875771"/>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8" name="Picture Placeholder 2"/>
          <p:cNvSpPr>
            <a:spLocks noGrp="1"/>
          </p:cNvSpPr>
          <p:nvPr>
            <p:ph type="pic" idx="12"/>
          </p:nvPr>
        </p:nvSpPr>
        <p:spPr>
          <a:xfrm>
            <a:off x="432000" y="571501"/>
            <a:ext cx="8419490" cy="3611294"/>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413897969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section title page 2 lists 0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1"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32000" y="1333501"/>
            <a:ext cx="4038600" cy="3771636"/>
          </a:xfrm>
          <a:prstGeom prst="rect">
            <a:avLst/>
          </a:prstGeom>
        </p:spPr>
        <p:txBody>
          <a:bodyPr lIns="0" tIns="0" rIns="0" bIns="0"/>
          <a:lstStyle>
            <a:lvl1pPr>
              <a:defRPr sz="2000">
                <a:solidFill>
                  <a:schemeClr val="bg1"/>
                </a:solidFill>
              </a:defRPr>
            </a:lvl1pPr>
            <a:lvl2pPr marL="557213" indent="-214313">
              <a:buFont typeface="Arial" panose="020B0604020202020204" pitchFamily="34" charset="0"/>
              <a:buChar char="•"/>
              <a:defRPr sz="1800">
                <a:solidFill>
                  <a:schemeClr val="bg1"/>
                </a:solidFill>
              </a:defRPr>
            </a:lvl2pPr>
            <a:lvl3pPr>
              <a:defRPr sz="140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60000" y="1333501"/>
            <a:ext cx="4038600" cy="3771636"/>
          </a:xfrm>
          <a:prstGeom prst="rect">
            <a:avLst/>
          </a:prstGeom>
        </p:spPr>
        <p:txBody>
          <a:bodyPr lIns="0" tIns="0" rIns="0" bIns="0"/>
          <a:lstStyle>
            <a:lvl1pPr>
              <a:defRPr sz="2000">
                <a:solidFill>
                  <a:schemeClr val="bg1"/>
                </a:solidFill>
              </a:defRPr>
            </a:lvl1pPr>
            <a:lvl2pPr marL="557213" indent="-214313">
              <a:buFont typeface="Arial" panose="020B0604020202020204" pitchFamily="34" charset="0"/>
              <a:buChar char="•"/>
              <a:defRPr sz="1800">
                <a:solidFill>
                  <a:schemeClr val="bg1"/>
                </a:solidFill>
              </a:defRPr>
            </a:lvl2pPr>
            <a:lvl3pPr>
              <a:defRPr sz="140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2"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2 lis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2000" y="571500"/>
            <a:ext cx="4038600" cy="4533637"/>
          </a:xfrm>
          <a:prstGeom prst="rect">
            <a:avLst/>
          </a:prstGeom>
        </p:spPr>
        <p:txBody>
          <a:bodyPr lIns="0" tIns="0" rIns="0" bIns="0"/>
          <a:lstStyle>
            <a:lvl1pPr>
              <a:defRPr sz="2000">
                <a:solidFill>
                  <a:schemeClr val="bg1"/>
                </a:solidFill>
              </a:defRPr>
            </a:lvl1pPr>
            <a:lvl2pPr marL="557213" indent="-214313">
              <a:buFont typeface="Arial" panose="020B0604020202020204" pitchFamily="34" charset="0"/>
              <a:buChar char="•"/>
              <a:defRPr sz="1800">
                <a:solidFill>
                  <a:schemeClr val="bg1"/>
                </a:solidFill>
              </a:defRPr>
            </a:lvl2pPr>
            <a:lvl3pPr>
              <a:defRPr sz="140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60000" y="571500"/>
            <a:ext cx="4038600" cy="4533637"/>
          </a:xfrm>
          <a:prstGeom prst="rect">
            <a:avLst/>
          </a:prstGeom>
        </p:spPr>
        <p:txBody>
          <a:bodyPr lIns="0" tIns="0" rIns="0" bIns="0"/>
          <a:lstStyle>
            <a:lvl1pPr>
              <a:defRPr sz="2000">
                <a:solidFill>
                  <a:schemeClr val="bg1"/>
                </a:solidFill>
              </a:defRPr>
            </a:lvl1pPr>
            <a:lvl2pPr marL="557213" indent="-214313">
              <a:buFont typeface="Arial" panose="020B0604020202020204" pitchFamily="34" charset="0"/>
              <a:buChar char="•"/>
              <a:defRPr sz="1800">
                <a:solidFill>
                  <a:schemeClr val="bg1"/>
                </a:solidFill>
              </a:defRPr>
            </a:lvl2pPr>
            <a:lvl3pPr>
              <a:defRPr sz="140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2"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extLst>
      <p:ext uri="{BB962C8B-B14F-4D97-AF65-F5344CB8AC3E}">
        <p14:creationId xmlns:p14="http://schemas.microsoft.com/office/powerpoint/2010/main" val="232687344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section title page list+pic">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1"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32000" y="1333501"/>
            <a:ext cx="4038600" cy="3771636"/>
          </a:xfrm>
          <a:prstGeom prst="rect">
            <a:avLst/>
          </a:prstGeom>
        </p:spPr>
        <p:txBody>
          <a:bodyPr lIns="0" tIns="0" rIns="0" bIns="0"/>
          <a:lstStyle>
            <a:lvl1pPr>
              <a:defRPr sz="2000">
                <a:solidFill>
                  <a:schemeClr val="bg1"/>
                </a:solidFill>
              </a:defRPr>
            </a:lvl1pPr>
            <a:lvl2pPr marL="557213" indent="-214313">
              <a:buFont typeface="Arial" panose="020B0604020202020204" pitchFamily="34" charset="0"/>
              <a:buChar char="•"/>
              <a:defRPr sz="1800">
                <a:solidFill>
                  <a:schemeClr val="bg1"/>
                </a:solidFill>
              </a:defRPr>
            </a:lvl2pPr>
            <a:lvl3pPr>
              <a:defRPr sz="140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3" name="Picture Placeholder 2"/>
          <p:cNvSpPr>
            <a:spLocks noGrp="1"/>
          </p:cNvSpPr>
          <p:nvPr>
            <p:ph type="pic" idx="12"/>
          </p:nvPr>
        </p:nvSpPr>
        <p:spPr>
          <a:xfrm>
            <a:off x="4876800" y="1279260"/>
            <a:ext cx="3974690" cy="382587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4"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extLst>
      <p:ext uri="{BB962C8B-B14F-4D97-AF65-F5344CB8AC3E}">
        <p14:creationId xmlns:p14="http://schemas.microsoft.com/office/powerpoint/2010/main" val="349132918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ge list+p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2000" y="571500"/>
            <a:ext cx="4038600" cy="4533637"/>
          </a:xfrm>
          <a:prstGeom prst="rect">
            <a:avLst/>
          </a:prstGeom>
        </p:spPr>
        <p:txBody>
          <a:bodyPr lIns="0" tIns="0" rIns="0" bIns="0"/>
          <a:lstStyle>
            <a:lvl1pPr>
              <a:defRPr sz="2000">
                <a:solidFill>
                  <a:schemeClr val="bg1"/>
                </a:solidFill>
              </a:defRPr>
            </a:lvl1pPr>
            <a:lvl2pPr marL="557213" indent="-214313">
              <a:buFont typeface="Arial" panose="020B0604020202020204" pitchFamily="34" charset="0"/>
              <a:buChar char="•"/>
              <a:defRPr sz="1800">
                <a:solidFill>
                  <a:schemeClr val="bg1"/>
                </a:solidFill>
              </a:defRPr>
            </a:lvl2pPr>
            <a:lvl3pPr>
              <a:defRPr sz="140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3" name="Picture Placeholder 2"/>
          <p:cNvSpPr>
            <a:spLocks noGrp="1"/>
          </p:cNvSpPr>
          <p:nvPr>
            <p:ph type="pic" idx="12"/>
          </p:nvPr>
        </p:nvSpPr>
        <p:spPr>
          <a:xfrm>
            <a:off x="4876800" y="647700"/>
            <a:ext cx="3974690" cy="4457436"/>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4"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extLst>
      <p:ext uri="{BB962C8B-B14F-4D97-AF65-F5344CB8AC3E}">
        <p14:creationId xmlns:p14="http://schemas.microsoft.com/office/powerpoint/2010/main" val="384608556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section comparison pag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3"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79261"/>
            <a:ext cx="4040188" cy="533135"/>
          </a:xfrm>
          <a:prstGeom prst="rect">
            <a:avLst/>
          </a:prstGeom>
        </p:spPr>
        <p:txBody>
          <a:bodyPr anchor="b"/>
          <a:lstStyle>
            <a:lvl1pPr marL="0" indent="0">
              <a:buNone/>
              <a:defRPr sz="1800" b="1">
                <a:solidFill>
                  <a:srgbClr val="85D8F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1800">
                <a:solidFill>
                  <a:schemeClr val="bg1"/>
                </a:solidFill>
              </a:defRPr>
            </a:lvl1pPr>
            <a:lvl2pPr marL="628650" indent="-285750">
              <a:buFont typeface="Arial" panose="020B0604020202020204" pitchFamily="34" charset="0"/>
              <a:buChar char="•"/>
              <a:defRPr sz="1500">
                <a:solidFill>
                  <a:schemeClr val="bg1"/>
                </a:solidFill>
              </a:defRPr>
            </a:lvl2pPr>
            <a:lvl3pPr>
              <a:defRPr sz="135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279261"/>
            <a:ext cx="4041775" cy="533135"/>
          </a:xfrm>
          <a:prstGeom prst="rect">
            <a:avLst/>
          </a:prstGeom>
        </p:spPr>
        <p:txBody>
          <a:bodyPr anchor="b"/>
          <a:lstStyle>
            <a:lvl1pPr marL="0" indent="0">
              <a:buNone/>
              <a:defRPr sz="1800" b="1">
                <a:solidFill>
                  <a:srgbClr val="85D8F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45026" y="1812396"/>
            <a:ext cx="4041775" cy="3292740"/>
          </a:xfrm>
          <a:prstGeom prst="rect">
            <a:avLst/>
          </a:prstGeom>
        </p:spPr>
        <p:txBody>
          <a:bodyPr/>
          <a:lstStyle>
            <a:lvl1pPr>
              <a:defRPr sz="1800">
                <a:solidFill>
                  <a:schemeClr val="bg1"/>
                </a:solidFill>
              </a:defRPr>
            </a:lvl1pPr>
            <a:lvl2pPr marL="628650" indent="-285750">
              <a:buFont typeface="Arial" panose="020B0604020202020204" pitchFamily="34" charset="0"/>
              <a:buChar char="•"/>
              <a:defRPr sz="1500">
                <a:solidFill>
                  <a:schemeClr val="bg1"/>
                </a:solidFill>
              </a:defRPr>
            </a:lvl2pPr>
            <a:lvl3pPr>
              <a:defRPr sz="135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1"/>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4" name="Footer Placeholder 4"/>
          <p:cNvSpPr>
            <a:spLocks noGrp="1"/>
          </p:cNvSpPr>
          <p:nvPr>
            <p:ph type="ftr" sz="quarter" idx="12"/>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71500"/>
            <a:ext cx="4040188" cy="400552"/>
          </a:xfrm>
          <a:prstGeom prst="rect">
            <a:avLst/>
          </a:prstGeom>
        </p:spPr>
        <p:txBody>
          <a:bodyPr anchor="b"/>
          <a:lstStyle>
            <a:lvl1pPr marL="0" indent="0">
              <a:buNone/>
              <a:defRPr sz="1800" b="1">
                <a:solidFill>
                  <a:srgbClr val="85D8F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0" y="1028700"/>
            <a:ext cx="4040188" cy="4076436"/>
          </a:xfrm>
          <a:prstGeom prst="rect">
            <a:avLst/>
          </a:prstGeom>
        </p:spPr>
        <p:txBody>
          <a:bodyPr/>
          <a:lstStyle>
            <a:lvl1pPr>
              <a:defRPr sz="1800">
                <a:solidFill>
                  <a:schemeClr val="bg1"/>
                </a:solidFill>
              </a:defRPr>
            </a:lvl1pPr>
            <a:lvl2pPr marL="628650" indent="-285750">
              <a:buFont typeface="Arial" panose="020B0604020202020204" pitchFamily="34" charset="0"/>
              <a:buChar char="•"/>
              <a:defRPr sz="1500">
                <a:solidFill>
                  <a:schemeClr val="bg1"/>
                </a:solidFill>
              </a:defRPr>
            </a:lvl2pPr>
            <a:lvl3pPr>
              <a:defRPr sz="135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571500"/>
            <a:ext cx="4041775" cy="400552"/>
          </a:xfrm>
          <a:prstGeom prst="rect">
            <a:avLst/>
          </a:prstGeom>
        </p:spPr>
        <p:txBody>
          <a:bodyPr anchor="b"/>
          <a:lstStyle>
            <a:lvl1pPr marL="0" indent="0">
              <a:buNone/>
              <a:defRPr sz="1800" b="1">
                <a:solidFill>
                  <a:srgbClr val="85D8F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028700"/>
            <a:ext cx="4041775" cy="4076436"/>
          </a:xfrm>
          <a:prstGeom prst="rect">
            <a:avLst/>
          </a:prstGeom>
        </p:spPr>
        <p:txBody>
          <a:bodyPr/>
          <a:lstStyle>
            <a:lvl1pPr>
              <a:defRPr sz="1800">
                <a:solidFill>
                  <a:schemeClr val="bg1"/>
                </a:solidFill>
              </a:defRPr>
            </a:lvl1pPr>
            <a:lvl2pPr marL="628650" indent="-285750">
              <a:buFont typeface="Arial" panose="020B0604020202020204" pitchFamily="34" charset="0"/>
              <a:buChar char="•"/>
              <a:defRPr sz="1500">
                <a:solidFill>
                  <a:schemeClr val="bg1"/>
                </a:solidFill>
              </a:defRPr>
            </a:lvl2pPr>
            <a:lvl3pPr>
              <a:defRPr sz="135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1"/>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4" name="Footer Placeholder 4"/>
          <p:cNvSpPr>
            <a:spLocks noGrp="1"/>
          </p:cNvSpPr>
          <p:nvPr>
            <p:ph type="ftr" sz="quarter" idx="12"/>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extLst>
      <p:ext uri="{BB962C8B-B14F-4D97-AF65-F5344CB8AC3E}">
        <p14:creationId xmlns:p14="http://schemas.microsoft.com/office/powerpoint/2010/main" val="39309399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title page comparison + pic">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3"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5612" y="1279261"/>
            <a:ext cx="4040188" cy="359039"/>
          </a:xfrm>
          <a:prstGeom prst="rect">
            <a:avLst/>
          </a:prstGeom>
        </p:spPr>
        <p:txBody>
          <a:bodyPr lIns="0" tIns="0" rIns="0" bIns="0" anchor="b"/>
          <a:lstStyle>
            <a:lvl1pPr marL="0" indent="0">
              <a:buNone/>
              <a:defRPr sz="1800" b="1">
                <a:solidFill>
                  <a:srgbClr val="85D8F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5612" y="1812396"/>
            <a:ext cx="4040188" cy="3292740"/>
          </a:xfrm>
          <a:prstGeom prst="rect">
            <a:avLst/>
          </a:prstGeom>
        </p:spPr>
        <p:txBody>
          <a:bodyPr lIns="0" tIns="0" rIns="0" bIns="0"/>
          <a:lstStyle>
            <a:lvl1pPr>
              <a:defRPr sz="1800">
                <a:solidFill>
                  <a:schemeClr val="bg1"/>
                </a:solidFill>
              </a:defRPr>
            </a:lvl1pPr>
            <a:lvl2pPr marL="628650" indent="-285750">
              <a:buFont typeface="Arial" panose="020B0604020202020204" pitchFamily="34" charset="0"/>
              <a:buChar char="•"/>
              <a:defRPr sz="1500">
                <a:solidFill>
                  <a:schemeClr val="bg1"/>
                </a:solidFill>
              </a:defRPr>
            </a:lvl2pPr>
            <a:lvl3pPr>
              <a:defRPr sz="135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1"/>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6" name="Picture Placeholder 2"/>
          <p:cNvSpPr>
            <a:spLocks noGrp="1"/>
          </p:cNvSpPr>
          <p:nvPr>
            <p:ph type="pic" idx="12"/>
          </p:nvPr>
        </p:nvSpPr>
        <p:spPr>
          <a:xfrm>
            <a:off x="4876800" y="1279260"/>
            <a:ext cx="3974690" cy="382587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7"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extLst>
      <p:ext uri="{BB962C8B-B14F-4D97-AF65-F5344CB8AC3E}">
        <p14:creationId xmlns:p14="http://schemas.microsoft.com/office/powerpoint/2010/main" val="915364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3"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age comparison + pic">
    <p:spTree>
      <p:nvGrpSpPr>
        <p:cNvPr id="1" name=""/>
        <p:cNvGrpSpPr/>
        <p:nvPr/>
      </p:nvGrpSpPr>
      <p:grpSpPr>
        <a:xfrm>
          <a:off x="0" y="0"/>
          <a:ext cx="0" cy="0"/>
          <a:chOff x="0" y="0"/>
          <a:chExt cx="0" cy="0"/>
        </a:xfrm>
      </p:grpSpPr>
      <p:sp>
        <p:nvSpPr>
          <p:cNvPr id="11" name="Slide Number Placeholder 5"/>
          <p:cNvSpPr>
            <a:spLocks noGrp="1"/>
          </p:cNvSpPr>
          <p:nvPr>
            <p:ph type="sldNum" sz="quarter" idx="11"/>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5" name="Content Placeholder 3"/>
          <p:cNvSpPr>
            <a:spLocks noGrp="1"/>
          </p:cNvSpPr>
          <p:nvPr>
            <p:ph sz="half" idx="2"/>
          </p:nvPr>
        </p:nvSpPr>
        <p:spPr>
          <a:xfrm>
            <a:off x="457200" y="1028700"/>
            <a:ext cx="4040188" cy="4076436"/>
          </a:xfrm>
          <a:prstGeom prst="rect">
            <a:avLst/>
          </a:prstGeom>
        </p:spPr>
        <p:txBody>
          <a:bodyPr/>
          <a:lstStyle>
            <a:lvl1pPr>
              <a:defRPr sz="1800">
                <a:solidFill>
                  <a:schemeClr val="bg1"/>
                </a:solidFill>
              </a:defRPr>
            </a:lvl1pPr>
            <a:lvl2pPr marL="628650" indent="-285750">
              <a:buFont typeface="Arial" panose="020B0604020202020204" pitchFamily="34" charset="0"/>
              <a:buChar char="•"/>
              <a:defRPr sz="1500">
                <a:solidFill>
                  <a:schemeClr val="bg1"/>
                </a:solidFill>
              </a:defRPr>
            </a:lvl2pPr>
            <a:lvl3pPr>
              <a:defRPr sz="135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Picture Placeholder 2"/>
          <p:cNvSpPr>
            <a:spLocks noGrp="1"/>
          </p:cNvSpPr>
          <p:nvPr>
            <p:ph type="pic" idx="12"/>
          </p:nvPr>
        </p:nvSpPr>
        <p:spPr>
          <a:xfrm>
            <a:off x="4876800" y="647700"/>
            <a:ext cx="3974690" cy="4457436"/>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8"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ext Placeholder 2"/>
          <p:cNvSpPr>
            <a:spLocks noGrp="1"/>
          </p:cNvSpPr>
          <p:nvPr>
            <p:ph type="body" idx="1"/>
          </p:nvPr>
        </p:nvSpPr>
        <p:spPr>
          <a:xfrm>
            <a:off x="457200" y="571500"/>
            <a:ext cx="4040188" cy="400552"/>
          </a:xfrm>
          <a:prstGeom prst="rect">
            <a:avLst/>
          </a:prstGeom>
        </p:spPr>
        <p:txBody>
          <a:bodyPr anchor="b"/>
          <a:lstStyle>
            <a:lvl1pPr marL="0" indent="0">
              <a:buNone/>
              <a:defRPr sz="1800" b="1">
                <a:solidFill>
                  <a:srgbClr val="85D8F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Tree>
    <p:extLst>
      <p:ext uri="{BB962C8B-B14F-4D97-AF65-F5344CB8AC3E}">
        <p14:creationId xmlns:p14="http://schemas.microsoft.com/office/powerpoint/2010/main" val="15973310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title page comparison + pic 0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3"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5612" y="1279261"/>
            <a:ext cx="5805078" cy="359039"/>
          </a:xfrm>
          <a:prstGeom prst="rect">
            <a:avLst/>
          </a:prstGeom>
        </p:spPr>
        <p:txBody>
          <a:bodyPr lIns="0" tIns="0" rIns="0" bIns="0" anchor="b"/>
          <a:lstStyle>
            <a:lvl1pPr marL="0" indent="0">
              <a:buNone/>
              <a:defRPr sz="1800" b="1">
                <a:solidFill>
                  <a:srgbClr val="85D8F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5612" y="1812396"/>
            <a:ext cx="5805078" cy="3292740"/>
          </a:xfrm>
          <a:prstGeom prst="rect">
            <a:avLst/>
          </a:prstGeom>
        </p:spPr>
        <p:txBody>
          <a:bodyPr lIns="0" tIns="0" rIns="0" bIns="0"/>
          <a:lstStyle>
            <a:lvl1pPr>
              <a:defRPr sz="1800">
                <a:solidFill>
                  <a:schemeClr val="bg1"/>
                </a:solidFill>
              </a:defRPr>
            </a:lvl1pPr>
            <a:lvl2pPr marL="628650" indent="-285750">
              <a:buFont typeface="Arial" panose="020B0604020202020204" pitchFamily="34" charset="0"/>
              <a:buChar char="•"/>
              <a:defRPr sz="1500">
                <a:solidFill>
                  <a:schemeClr val="bg1"/>
                </a:solidFill>
              </a:defRPr>
            </a:lvl2pPr>
            <a:lvl3pPr>
              <a:defRPr sz="135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1"/>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6" name="Picture Placeholder 2"/>
          <p:cNvSpPr>
            <a:spLocks noGrp="1"/>
          </p:cNvSpPr>
          <p:nvPr>
            <p:ph type="pic" idx="12"/>
          </p:nvPr>
        </p:nvSpPr>
        <p:spPr>
          <a:xfrm>
            <a:off x="6553200" y="1279260"/>
            <a:ext cx="2298290" cy="382587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7"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extLst>
      <p:ext uri="{BB962C8B-B14F-4D97-AF65-F5344CB8AC3E}">
        <p14:creationId xmlns:p14="http://schemas.microsoft.com/office/powerpoint/2010/main" val="248719174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ubtitle page comparison + pic 0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5612" y="1104900"/>
            <a:ext cx="5805078" cy="4000236"/>
          </a:xfrm>
          <a:prstGeom prst="rect">
            <a:avLst/>
          </a:prstGeom>
        </p:spPr>
        <p:txBody>
          <a:bodyPr lIns="0" tIns="0" rIns="0" bIns="0"/>
          <a:lstStyle>
            <a:lvl1pPr>
              <a:defRPr sz="1800">
                <a:solidFill>
                  <a:schemeClr val="bg1"/>
                </a:solidFill>
              </a:defRPr>
            </a:lvl1pPr>
            <a:lvl2pPr marL="628650" indent="-285750">
              <a:buFont typeface="Arial" panose="020B0604020202020204" pitchFamily="34" charset="0"/>
              <a:buChar char="•"/>
              <a:defRPr sz="1500">
                <a:solidFill>
                  <a:schemeClr val="bg1"/>
                </a:solidFill>
              </a:defRPr>
            </a:lvl2pPr>
            <a:lvl3pPr>
              <a:defRPr sz="1350">
                <a:solidFill>
                  <a:schemeClr val="bg1"/>
                </a:solidFill>
              </a:defRPr>
            </a:lvl3pPr>
            <a:lvl4pPr marL="1200150" indent="-171450">
              <a:buFont typeface="Arial" panose="020B0604020202020204" pitchFamily="34" charset="0"/>
              <a:buChar char="•"/>
              <a:defRPr sz="1200">
                <a:solidFill>
                  <a:schemeClr val="bg1"/>
                </a:solidFill>
              </a:defRPr>
            </a:lvl4pPr>
            <a:lvl5pPr marL="1543050" indent="-171450">
              <a:buFont typeface="Arial" panose="020B0604020202020204" pitchFamily="34" charset="0"/>
              <a:buChar char="•"/>
              <a:defRPr sz="1200">
                <a:solidFill>
                  <a:schemeClr val="bg1"/>
                </a:solidFil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1"/>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6" name="Picture Placeholder 2"/>
          <p:cNvSpPr>
            <a:spLocks noGrp="1"/>
          </p:cNvSpPr>
          <p:nvPr>
            <p:ph type="pic" idx="12"/>
          </p:nvPr>
        </p:nvSpPr>
        <p:spPr>
          <a:xfrm>
            <a:off x="6553200" y="571500"/>
            <a:ext cx="2298290" cy="4533635"/>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7"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9" name="Text Placeholder 2"/>
          <p:cNvSpPr>
            <a:spLocks noGrp="1"/>
          </p:cNvSpPr>
          <p:nvPr>
            <p:ph type="body" idx="1"/>
          </p:nvPr>
        </p:nvSpPr>
        <p:spPr>
          <a:xfrm>
            <a:off x="457200" y="571500"/>
            <a:ext cx="5803490" cy="400552"/>
          </a:xfrm>
          <a:prstGeom prst="rect">
            <a:avLst/>
          </a:prstGeom>
        </p:spPr>
        <p:txBody>
          <a:bodyPr anchor="b"/>
          <a:lstStyle>
            <a:lvl1pPr marL="0" indent="0">
              <a:buNone/>
              <a:defRPr sz="1800" b="1">
                <a:solidFill>
                  <a:srgbClr val="85D8F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Tree>
    <p:extLst>
      <p:ext uri="{BB962C8B-B14F-4D97-AF65-F5344CB8AC3E}">
        <p14:creationId xmlns:p14="http://schemas.microsoft.com/office/powerpoint/2010/main" val="366077178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Content Placeholder 2"/>
          <p:cNvSpPr>
            <a:spLocks noGrp="1"/>
          </p:cNvSpPr>
          <p:nvPr>
            <p:ph idx="1"/>
          </p:nvPr>
        </p:nvSpPr>
        <p:spPr>
          <a:xfrm>
            <a:off x="3575050" y="1638299"/>
            <a:ext cx="5340350" cy="3466837"/>
          </a:xfrm>
          <a:prstGeom prst="rect">
            <a:avLst/>
          </a:prstGeom>
        </p:spPr>
        <p:txBody>
          <a:bodyPr lIns="0" tIns="0" rIns="0" bIns="0"/>
          <a:lstStyle>
            <a:lvl1pPr>
              <a:defRPr sz="2400">
                <a:solidFill>
                  <a:schemeClr val="bg1"/>
                </a:solidFill>
              </a:defRPr>
            </a:lvl1pPr>
            <a:lvl2pPr marL="685800" indent="-342900">
              <a:buFont typeface="Arial" panose="020B0604020202020204" pitchFamily="34" charset="0"/>
              <a:buChar char="•"/>
              <a:defRPr sz="2100">
                <a:solidFill>
                  <a:schemeClr val="bg1"/>
                </a:solidFill>
              </a:defRPr>
            </a:lvl2pPr>
            <a:lvl3pPr>
              <a:defRPr sz="1800">
                <a:solidFill>
                  <a:schemeClr val="bg1"/>
                </a:solidFill>
              </a:defRPr>
            </a:lvl3pPr>
            <a:lvl4pPr marL="1314450" indent="-285750">
              <a:buFont typeface="Arial" panose="020B0604020202020204" pitchFamily="34" charset="0"/>
              <a:buChar char="•"/>
              <a:defRPr sz="1500">
                <a:solidFill>
                  <a:schemeClr val="bg1"/>
                </a:solidFill>
              </a:defRPr>
            </a:lvl4pPr>
            <a:lvl5pPr marL="1657350" indent="-285750">
              <a:buFont typeface="Arial" panose="020B0604020202020204" pitchFamily="34" charset="0"/>
              <a:buChar char="•"/>
              <a:defRPr sz="1500">
                <a:solidFill>
                  <a:schemeClr val="bg1"/>
                </a:solidFill>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790700"/>
            <a:ext cx="3008313" cy="3314437"/>
          </a:xfrm>
          <a:prstGeom prst="rect">
            <a:avLst/>
          </a:prstGeom>
        </p:spPr>
        <p:txBody>
          <a:bodyPr lIns="0" tIns="0" rIns="0" bIns="0"/>
          <a:lstStyle>
            <a:lvl1pPr marL="0" indent="0">
              <a:buNone/>
              <a:defRPr sz="11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9"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1" name="Title 1"/>
          <p:cNvSpPr txBox="1">
            <a:spLocks/>
          </p:cNvSpPr>
          <p:nvPr userDrawn="1"/>
        </p:nvSpPr>
        <p:spPr>
          <a:xfrm>
            <a:off x="432000" y="518400"/>
            <a:ext cx="8229600" cy="436200"/>
          </a:xfrm>
          <a:prstGeom prst="rect">
            <a:avLst/>
          </a:prstGeom>
        </p:spPr>
        <p:txBody>
          <a:bodyPr lIns="0" tIns="0" rIns="0" bIns="0"/>
          <a:lstStyle>
            <a:lvl1pPr algn="l" defTabSz="685800" rtl="0" eaLnBrk="1" latinLnBrk="0" hangingPunct="1">
              <a:spcBef>
                <a:spcPct val="0"/>
              </a:spcBef>
              <a:buNone/>
              <a:defRPr sz="2800" kern="1200">
                <a:solidFill>
                  <a:schemeClr val="bg1"/>
                </a:solidFill>
                <a:latin typeface="+mj-lt"/>
                <a:ea typeface="+mj-ea"/>
                <a:cs typeface="+mj-cs"/>
              </a:defRPr>
            </a:lvl1pPr>
          </a:lstStyle>
          <a:p>
            <a:r>
              <a:rPr lang="en-US" dirty="0" smtClean="0"/>
              <a:t>CLICK TO EDIT MASTER TITLE STYLE</a:t>
            </a:r>
            <a:endParaRPr lang="en-US" dirty="0"/>
          </a:p>
        </p:txBody>
      </p:sp>
      <p:sp>
        <p:nvSpPr>
          <p:cNvPr id="13" name="Text Placeholder 2"/>
          <p:cNvSpPr>
            <a:spLocks noGrp="1"/>
          </p:cNvSpPr>
          <p:nvPr>
            <p:ph type="body" idx="10"/>
          </p:nvPr>
        </p:nvSpPr>
        <p:spPr>
          <a:xfrm>
            <a:off x="455612" y="1279261"/>
            <a:ext cx="8459788" cy="359039"/>
          </a:xfrm>
          <a:prstGeom prst="rect">
            <a:avLst/>
          </a:prstGeom>
        </p:spPr>
        <p:txBody>
          <a:bodyPr lIns="0" tIns="0" rIns="0" bIns="0" anchor="b"/>
          <a:lstStyle>
            <a:lvl1pPr marL="0" indent="0">
              <a:buNone/>
              <a:defRPr sz="1800" b="1">
                <a:solidFill>
                  <a:srgbClr val="85D8F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14" name="Footer Placeholder 4"/>
          <p:cNvSpPr txBox="1">
            <a:spLocks/>
          </p:cNvSpPr>
          <p:nvPr userDrawn="1"/>
        </p:nvSpPr>
        <p:spPr>
          <a:xfrm>
            <a:off x="304800" y="5372100"/>
            <a:ext cx="6248400" cy="304271"/>
          </a:xfrm>
          <a:prstGeom prst="rect">
            <a:avLst/>
          </a:prstGeom>
        </p:spPr>
        <p:txBody>
          <a:bodyPr vert="horz" lIns="91440" tIns="45720" rIns="91440" bIns="45720" rtlCol="0" anchor="ctr"/>
          <a:lstStyle>
            <a:defPPr>
              <a:defRPr lang="en-US"/>
            </a:defPPr>
            <a:lvl1pPr marL="0" algn="l" defTabSz="713232" rtl="0" eaLnBrk="1" latinLnBrk="0" hangingPunct="1">
              <a:defRPr sz="600" kern="1200">
                <a:solidFill>
                  <a:schemeClr val="tx1">
                    <a:tint val="75000"/>
                  </a:schemeClr>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r>
              <a:rPr lang="en-GB" b="1"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Content Placeholder 2"/>
          <p:cNvSpPr>
            <a:spLocks noGrp="1"/>
          </p:cNvSpPr>
          <p:nvPr>
            <p:ph idx="1"/>
          </p:nvPr>
        </p:nvSpPr>
        <p:spPr>
          <a:xfrm>
            <a:off x="3575050" y="1028701"/>
            <a:ext cx="5340350" cy="4076436"/>
          </a:xfrm>
          <a:prstGeom prst="rect">
            <a:avLst/>
          </a:prstGeom>
        </p:spPr>
        <p:txBody>
          <a:bodyPr lIns="0" tIns="0" rIns="0" bIns="0"/>
          <a:lstStyle>
            <a:lvl1pPr>
              <a:defRPr sz="2400">
                <a:solidFill>
                  <a:schemeClr val="bg1"/>
                </a:solidFill>
              </a:defRPr>
            </a:lvl1pPr>
            <a:lvl2pPr marL="685800" indent="-342900">
              <a:buFont typeface="Arial" panose="020B0604020202020204" pitchFamily="34" charset="0"/>
              <a:buChar char="•"/>
              <a:defRPr sz="2100">
                <a:solidFill>
                  <a:schemeClr val="bg1"/>
                </a:solidFill>
              </a:defRPr>
            </a:lvl2pPr>
            <a:lvl3pPr>
              <a:defRPr sz="1800">
                <a:solidFill>
                  <a:schemeClr val="bg1"/>
                </a:solidFill>
              </a:defRPr>
            </a:lvl3pPr>
            <a:lvl4pPr marL="1314450" indent="-285750">
              <a:buFont typeface="Arial" panose="020B0604020202020204" pitchFamily="34" charset="0"/>
              <a:buChar char="•"/>
              <a:defRPr sz="1500">
                <a:solidFill>
                  <a:schemeClr val="bg1"/>
                </a:solidFill>
              </a:defRPr>
            </a:lvl4pPr>
            <a:lvl5pPr marL="1657350" indent="-285750">
              <a:buFont typeface="Arial" panose="020B0604020202020204" pitchFamily="34" charset="0"/>
              <a:buChar char="•"/>
              <a:defRPr sz="1500">
                <a:solidFill>
                  <a:schemeClr val="bg1"/>
                </a:solidFill>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104900"/>
            <a:ext cx="3008313" cy="4000238"/>
          </a:xfrm>
          <a:prstGeom prst="rect">
            <a:avLst/>
          </a:prstGeom>
        </p:spPr>
        <p:txBody>
          <a:bodyPr lIns="0" tIns="0" rIns="0" bIns="0"/>
          <a:lstStyle>
            <a:lvl1pPr marL="0" indent="0">
              <a:buNone/>
              <a:defRPr sz="11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9"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4" name="Footer Placeholder 4"/>
          <p:cNvSpPr txBox="1">
            <a:spLocks/>
          </p:cNvSpPr>
          <p:nvPr userDrawn="1"/>
        </p:nvSpPr>
        <p:spPr>
          <a:xfrm>
            <a:off x="304800" y="5372100"/>
            <a:ext cx="6248400" cy="304271"/>
          </a:xfrm>
          <a:prstGeom prst="rect">
            <a:avLst/>
          </a:prstGeom>
        </p:spPr>
        <p:txBody>
          <a:bodyPr vert="horz" lIns="91440" tIns="45720" rIns="91440" bIns="45720" rtlCol="0" anchor="ctr"/>
          <a:lstStyle>
            <a:defPPr>
              <a:defRPr lang="en-US"/>
            </a:defPPr>
            <a:lvl1pPr marL="0" algn="l" defTabSz="713232" rtl="0" eaLnBrk="1" latinLnBrk="0" hangingPunct="1">
              <a:defRPr sz="600" kern="1200">
                <a:solidFill>
                  <a:schemeClr val="tx1">
                    <a:tint val="75000"/>
                  </a:schemeClr>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r>
              <a:rPr lang="en-GB" b="1"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8" name="Text Placeholder 2"/>
          <p:cNvSpPr>
            <a:spLocks noGrp="1"/>
          </p:cNvSpPr>
          <p:nvPr>
            <p:ph type="body" idx="10"/>
          </p:nvPr>
        </p:nvSpPr>
        <p:spPr>
          <a:xfrm>
            <a:off x="457200" y="571500"/>
            <a:ext cx="8458200" cy="400552"/>
          </a:xfrm>
          <a:prstGeom prst="rect">
            <a:avLst/>
          </a:prstGeom>
        </p:spPr>
        <p:txBody>
          <a:bodyPr anchor="b"/>
          <a:lstStyle>
            <a:lvl1pPr marL="0" indent="0">
              <a:buNone/>
              <a:defRPr sz="1800" b="1">
                <a:solidFill>
                  <a:srgbClr val="85D8F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Tree>
    <p:extLst>
      <p:ext uri="{BB962C8B-B14F-4D97-AF65-F5344CB8AC3E}">
        <p14:creationId xmlns:p14="http://schemas.microsoft.com/office/powerpoint/2010/main" val="11695302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Subtitle page Picture with Cap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3" name="Title 1"/>
          <p:cNvSpPr txBox="1">
            <a:spLocks/>
          </p:cNvSpPr>
          <p:nvPr userDrawn="1"/>
        </p:nvSpPr>
        <p:spPr>
          <a:xfrm>
            <a:off x="432000" y="518400"/>
            <a:ext cx="8229600" cy="436200"/>
          </a:xfrm>
          <a:prstGeom prst="rect">
            <a:avLst/>
          </a:prstGeom>
        </p:spPr>
        <p:txBody>
          <a:bodyPr lIns="0" tIns="0" rIns="0" bIns="0"/>
          <a:lstStyle>
            <a:lvl1pPr algn="l" defTabSz="685800" rtl="0" eaLnBrk="1" latinLnBrk="0" hangingPunct="1">
              <a:spcBef>
                <a:spcPct val="0"/>
              </a:spcBef>
              <a:buNone/>
              <a:defRPr sz="2800" kern="1200">
                <a:solidFill>
                  <a:schemeClr val="bg1"/>
                </a:solidFill>
                <a:latin typeface="+mj-lt"/>
                <a:ea typeface="+mj-ea"/>
                <a:cs typeface="+mj-cs"/>
              </a:defRPr>
            </a:lvl1pPr>
          </a:lstStyle>
          <a:p>
            <a:r>
              <a:rPr lang="en-US" dirty="0" smtClean="0"/>
              <a:t>CLICK TO EDIT MASTER TITLE STYLE</a:t>
            </a:r>
            <a:endParaRPr lang="en-US" dirty="0"/>
          </a:p>
        </p:txBody>
      </p:sp>
      <p:sp>
        <p:nvSpPr>
          <p:cNvPr id="2" name="Title 1"/>
          <p:cNvSpPr>
            <a:spLocks noGrp="1"/>
          </p:cNvSpPr>
          <p:nvPr>
            <p:ph type="title"/>
          </p:nvPr>
        </p:nvSpPr>
        <p:spPr>
          <a:xfrm>
            <a:off x="1792288" y="4000500"/>
            <a:ext cx="5486400" cy="472282"/>
          </a:xfrm>
          <a:prstGeom prst="rect">
            <a:avLst/>
          </a:prstGeom>
        </p:spPr>
        <p:txBody>
          <a:bodyPr lIns="0" tIns="0" rIns="0" bIns="0" anchor="b"/>
          <a:lstStyle>
            <a:lvl1pPr algn="l">
              <a:defRPr sz="1600" b="1">
                <a:solidFill>
                  <a:srgbClr val="85D8F3"/>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104900"/>
            <a:ext cx="5486400" cy="2834746"/>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472782"/>
            <a:ext cx="5486400" cy="670718"/>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9"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1" name="Footer Placeholder 4"/>
          <p:cNvSpPr txBox="1">
            <a:spLocks/>
          </p:cNvSpPr>
          <p:nvPr userDrawn="1"/>
        </p:nvSpPr>
        <p:spPr>
          <a:xfrm>
            <a:off x="304800" y="5372100"/>
            <a:ext cx="6248400" cy="304271"/>
          </a:xfrm>
          <a:prstGeom prst="rect">
            <a:avLst/>
          </a:prstGeom>
        </p:spPr>
        <p:txBody>
          <a:bodyPr vert="horz" lIns="91440" tIns="45720" rIns="91440" bIns="45720" rtlCol="0" anchor="ctr"/>
          <a:lstStyle>
            <a:defPPr>
              <a:defRPr lang="en-US"/>
            </a:defPPr>
            <a:lvl1pPr marL="0" algn="l" defTabSz="713232" rtl="0" eaLnBrk="1" latinLnBrk="0" hangingPunct="1">
              <a:defRPr sz="600" kern="1200">
                <a:solidFill>
                  <a:schemeClr val="tx1">
                    <a:tint val="75000"/>
                  </a:schemeClr>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r>
              <a:rPr lang="en-GB" b="1"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g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510646"/>
            <a:ext cx="5486400" cy="3429000"/>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9"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1" name="Footer Placeholder 4"/>
          <p:cNvSpPr txBox="1">
            <a:spLocks/>
          </p:cNvSpPr>
          <p:nvPr userDrawn="1"/>
        </p:nvSpPr>
        <p:spPr>
          <a:xfrm>
            <a:off x="304800" y="5372100"/>
            <a:ext cx="6248400" cy="304271"/>
          </a:xfrm>
          <a:prstGeom prst="rect">
            <a:avLst/>
          </a:prstGeom>
        </p:spPr>
        <p:txBody>
          <a:bodyPr vert="horz" lIns="91440" tIns="45720" rIns="91440" bIns="45720" rtlCol="0" anchor="ctr"/>
          <a:lstStyle>
            <a:defPPr>
              <a:defRPr lang="en-US"/>
            </a:defPPr>
            <a:lvl1pPr marL="0" algn="l" defTabSz="713232" rtl="0" eaLnBrk="1" latinLnBrk="0" hangingPunct="1">
              <a:defRPr sz="600" kern="1200">
                <a:solidFill>
                  <a:schemeClr val="tx1">
                    <a:tint val="75000"/>
                  </a:schemeClr>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r>
              <a:rPr lang="en-GB" b="1"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itle 1"/>
          <p:cNvSpPr>
            <a:spLocks noGrp="1"/>
          </p:cNvSpPr>
          <p:nvPr>
            <p:ph type="title"/>
          </p:nvPr>
        </p:nvSpPr>
        <p:spPr>
          <a:xfrm>
            <a:off x="1792288" y="4000500"/>
            <a:ext cx="5486400" cy="472282"/>
          </a:xfrm>
          <a:prstGeom prst="rect">
            <a:avLst/>
          </a:prstGeom>
        </p:spPr>
        <p:txBody>
          <a:bodyPr lIns="0" tIns="0" rIns="0" bIns="0" anchor="b"/>
          <a:lstStyle>
            <a:lvl1pPr algn="l">
              <a:defRPr sz="1600" b="1">
                <a:solidFill>
                  <a:srgbClr val="85D8F3"/>
                </a:solidFill>
              </a:defRPr>
            </a:lvl1pPr>
          </a:lstStyle>
          <a:p>
            <a:r>
              <a:rPr lang="en-US" dirty="0" smtClean="0"/>
              <a:t>Click to edit Master title style</a:t>
            </a:r>
            <a:endParaRPr lang="en-US" dirty="0"/>
          </a:p>
        </p:txBody>
      </p:sp>
      <p:sp>
        <p:nvSpPr>
          <p:cNvPr id="8" name="Text Placeholder 3"/>
          <p:cNvSpPr>
            <a:spLocks noGrp="1"/>
          </p:cNvSpPr>
          <p:nvPr>
            <p:ph type="body" sz="half" idx="2"/>
          </p:nvPr>
        </p:nvSpPr>
        <p:spPr>
          <a:xfrm>
            <a:off x="1792288" y="4472782"/>
            <a:ext cx="5486400" cy="670718"/>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153736519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title comparison page Picture with Cap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3" name="Title 1"/>
          <p:cNvSpPr txBox="1">
            <a:spLocks/>
          </p:cNvSpPr>
          <p:nvPr userDrawn="1"/>
        </p:nvSpPr>
        <p:spPr>
          <a:xfrm>
            <a:off x="432000" y="518400"/>
            <a:ext cx="8229600" cy="436200"/>
          </a:xfrm>
          <a:prstGeom prst="rect">
            <a:avLst/>
          </a:prstGeom>
        </p:spPr>
        <p:txBody>
          <a:bodyPr lIns="0" tIns="0" rIns="0" bIns="0"/>
          <a:lstStyle>
            <a:lvl1pPr algn="l" defTabSz="685800" rtl="0" eaLnBrk="1" latinLnBrk="0" hangingPunct="1">
              <a:spcBef>
                <a:spcPct val="0"/>
              </a:spcBef>
              <a:buNone/>
              <a:defRPr sz="2800" kern="1200">
                <a:solidFill>
                  <a:schemeClr val="bg1"/>
                </a:solidFill>
                <a:latin typeface="+mj-lt"/>
                <a:ea typeface="+mj-ea"/>
                <a:cs typeface="+mj-cs"/>
              </a:defRPr>
            </a:lvl1pPr>
          </a:lstStyle>
          <a:p>
            <a:r>
              <a:rPr lang="en-US" dirty="0" smtClean="0"/>
              <a:t>CLICK TO EDIT MASTER TITLE STYLE</a:t>
            </a:r>
            <a:endParaRPr lang="en-US" dirty="0"/>
          </a:p>
        </p:txBody>
      </p:sp>
      <p:sp>
        <p:nvSpPr>
          <p:cNvPr id="2" name="Title 1"/>
          <p:cNvSpPr>
            <a:spLocks noGrp="1"/>
          </p:cNvSpPr>
          <p:nvPr>
            <p:ph type="title"/>
          </p:nvPr>
        </p:nvSpPr>
        <p:spPr>
          <a:xfrm>
            <a:off x="432000" y="4000500"/>
            <a:ext cx="4140000" cy="472282"/>
          </a:xfrm>
          <a:prstGeom prst="rect">
            <a:avLst/>
          </a:prstGeom>
        </p:spPr>
        <p:txBody>
          <a:bodyPr lIns="0" tIns="0" rIns="0" bIns="0" anchor="b"/>
          <a:lstStyle>
            <a:lvl1pPr algn="l">
              <a:defRPr sz="1600" b="1">
                <a:solidFill>
                  <a:srgbClr val="85D8F3"/>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32000" y="1104900"/>
            <a:ext cx="4140000" cy="2834746"/>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432000" y="4472782"/>
            <a:ext cx="4140000" cy="670718"/>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9"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1" name="Footer Placeholder 4"/>
          <p:cNvSpPr txBox="1">
            <a:spLocks/>
          </p:cNvSpPr>
          <p:nvPr userDrawn="1"/>
        </p:nvSpPr>
        <p:spPr>
          <a:xfrm>
            <a:off x="304800" y="5372100"/>
            <a:ext cx="6248400" cy="304271"/>
          </a:xfrm>
          <a:prstGeom prst="rect">
            <a:avLst/>
          </a:prstGeom>
        </p:spPr>
        <p:txBody>
          <a:bodyPr vert="horz" lIns="91440" tIns="45720" rIns="91440" bIns="45720" rtlCol="0" anchor="ctr"/>
          <a:lstStyle>
            <a:defPPr>
              <a:defRPr lang="en-US"/>
            </a:defPPr>
            <a:lvl1pPr marL="0" algn="l" defTabSz="713232" rtl="0" eaLnBrk="1" latinLnBrk="0" hangingPunct="1">
              <a:defRPr sz="600" kern="1200">
                <a:solidFill>
                  <a:schemeClr val="tx1">
                    <a:tint val="75000"/>
                  </a:schemeClr>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r>
              <a:rPr lang="en-GB" b="1"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10" name="Title 1"/>
          <p:cNvSpPr txBox="1">
            <a:spLocks/>
          </p:cNvSpPr>
          <p:nvPr userDrawn="1"/>
        </p:nvSpPr>
        <p:spPr>
          <a:xfrm>
            <a:off x="4775400" y="4000500"/>
            <a:ext cx="4140000" cy="472282"/>
          </a:xfrm>
          <a:prstGeom prst="rect">
            <a:avLst/>
          </a:prstGeom>
        </p:spPr>
        <p:txBody>
          <a:bodyPr lIns="0" tIns="0" rIns="0" bIns="0" anchor="b"/>
          <a:lstStyle>
            <a:lvl1pPr algn="l" defTabSz="685800" rtl="0" eaLnBrk="1" latinLnBrk="0" hangingPunct="1">
              <a:spcBef>
                <a:spcPct val="0"/>
              </a:spcBef>
              <a:buNone/>
              <a:defRPr sz="1500" b="1" kern="1200">
                <a:solidFill>
                  <a:srgbClr val="85D8F3"/>
                </a:solidFill>
                <a:latin typeface="+mj-lt"/>
                <a:ea typeface="+mj-ea"/>
                <a:cs typeface="+mj-cs"/>
              </a:defRPr>
            </a:lvl1pPr>
          </a:lstStyle>
          <a:p>
            <a:r>
              <a:rPr lang="en-US" sz="1600" smtClean="0"/>
              <a:t>Click to edit Master title style</a:t>
            </a:r>
            <a:endParaRPr lang="en-US" sz="1600" dirty="0"/>
          </a:p>
        </p:txBody>
      </p:sp>
      <p:sp>
        <p:nvSpPr>
          <p:cNvPr id="14" name="Picture Placeholder 2"/>
          <p:cNvSpPr>
            <a:spLocks noGrp="1"/>
          </p:cNvSpPr>
          <p:nvPr>
            <p:ph type="pic" idx="10"/>
          </p:nvPr>
        </p:nvSpPr>
        <p:spPr>
          <a:xfrm>
            <a:off x="4775400" y="1104900"/>
            <a:ext cx="4140000" cy="2834746"/>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5" name="Text Placeholder 3"/>
          <p:cNvSpPr>
            <a:spLocks noGrp="1"/>
          </p:cNvSpPr>
          <p:nvPr>
            <p:ph type="body" sz="half" idx="11"/>
          </p:nvPr>
        </p:nvSpPr>
        <p:spPr>
          <a:xfrm>
            <a:off x="4775400" y="4472782"/>
            <a:ext cx="4140000" cy="670718"/>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383427107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ag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2000" y="495300"/>
            <a:ext cx="4140000" cy="3444346"/>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9"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1" name="Footer Placeholder 4"/>
          <p:cNvSpPr txBox="1">
            <a:spLocks/>
          </p:cNvSpPr>
          <p:nvPr userDrawn="1"/>
        </p:nvSpPr>
        <p:spPr>
          <a:xfrm>
            <a:off x="304800" y="5372100"/>
            <a:ext cx="6248400" cy="304271"/>
          </a:xfrm>
          <a:prstGeom prst="rect">
            <a:avLst/>
          </a:prstGeom>
        </p:spPr>
        <p:txBody>
          <a:bodyPr vert="horz" lIns="91440" tIns="45720" rIns="91440" bIns="45720" rtlCol="0" anchor="ctr"/>
          <a:lstStyle>
            <a:defPPr>
              <a:defRPr lang="en-US"/>
            </a:defPPr>
            <a:lvl1pPr marL="0" algn="l" defTabSz="713232" rtl="0" eaLnBrk="1" latinLnBrk="0" hangingPunct="1">
              <a:defRPr sz="600" kern="1200">
                <a:solidFill>
                  <a:schemeClr val="tx1">
                    <a:tint val="75000"/>
                  </a:schemeClr>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r>
              <a:rPr lang="en-GB" b="1"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14" name="Picture Placeholder 2"/>
          <p:cNvSpPr>
            <a:spLocks noGrp="1"/>
          </p:cNvSpPr>
          <p:nvPr>
            <p:ph type="pic" idx="10"/>
          </p:nvPr>
        </p:nvSpPr>
        <p:spPr>
          <a:xfrm>
            <a:off x="4775400" y="495300"/>
            <a:ext cx="4140000" cy="3444346"/>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2" name="Title 1"/>
          <p:cNvSpPr>
            <a:spLocks noGrp="1"/>
          </p:cNvSpPr>
          <p:nvPr>
            <p:ph type="title"/>
          </p:nvPr>
        </p:nvSpPr>
        <p:spPr>
          <a:xfrm>
            <a:off x="432000" y="4000500"/>
            <a:ext cx="4140000" cy="472282"/>
          </a:xfrm>
          <a:prstGeom prst="rect">
            <a:avLst/>
          </a:prstGeom>
        </p:spPr>
        <p:txBody>
          <a:bodyPr lIns="0" tIns="0" rIns="0" bIns="0" anchor="b"/>
          <a:lstStyle>
            <a:lvl1pPr algn="l">
              <a:defRPr sz="1600" b="1">
                <a:solidFill>
                  <a:srgbClr val="85D8F3"/>
                </a:solidFill>
              </a:defRPr>
            </a:lvl1pPr>
          </a:lstStyle>
          <a:p>
            <a:r>
              <a:rPr lang="en-US" dirty="0" smtClean="0"/>
              <a:t>Click to edit Master title style</a:t>
            </a:r>
            <a:endParaRPr lang="en-US" dirty="0"/>
          </a:p>
        </p:txBody>
      </p:sp>
      <p:sp>
        <p:nvSpPr>
          <p:cNvPr id="13" name="Text Placeholder 3"/>
          <p:cNvSpPr>
            <a:spLocks noGrp="1"/>
          </p:cNvSpPr>
          <p:nvPr>
            <p:ph type="body" sz="half" idx="2"/>
          </p:nvPr>
        </p:nvSpPr>
        <p:spPr>
          <a:xfrm>
            <a:off x="432000" y="4472782"/>
            <a:ext cx="4140000" cy="670718"/>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16" name="Title 1"/>
          <p:cNvSpPr txBox="1">
            <a:spLocks/>
          </p:cNvSpPr>
          <p:nvPr userDrawn="1"/>
        </p:nvSpPr>
        <p:spPr>
          <a:xfrm>
            <a:off x="4775400" y="4000500"/>
            <a:ext cx="4140000" cy="472282"/>
          </a:xfrm>
          <a:prstGeom prst="rect">
            <a:avLst/>
          </a:prstGeom>
        </p:spPr>
        <p:txBody>
          <a:bodyPr lIns="0" tIns="0" rIns="0" bIns="0" anchor="b"/>
          <a:lstStyle>
            <a:lvl1pPr algn="l" defTabSz="685800" rtl="0" eaLnBrk="1" latinLnBrk="0" hangingPunct="1">
              <a:spcBef>
                <a:spcPct val="0"/>
              </a:spcBef>
              <a:buNone/>
              <a:defRPr sz="1500" b="1" kern="1200">
                <a:solidFill>
                  <a:srgbClr val="85D8F3"/>
                </a:solidFill>
                <a:latin typeface="+mj-lt"/>
                <a:ea typeface="+mj-ea"/>
                <a:cs typeface="+mj-cs"/>
              </a:defRPr>
            </a:lvl1pPr>
          </a:lstStyle>
          <a:p>
            <a:r>
              <a:rPr lang="en-US" sz="1600" smtClean="0"/>
              <a:t>Click to edit Master title style</a:t>
            </a:r>
            <a:endParaRPr lang="en-US" sz="1600" dirty="0"/>
          </a:p>
        </p:txBody>
      </p:sp>
      <p:sp>
        <p:nvSpPr>
          <p:cNvPr id="17" name="Text Placeholder 3"/>
          <p:cNvSpPr>
            <a:spLocks noGrp="1"/>
          </p:cNvSpPr>
          <p:nvPr>
            <p:ph type="body" sz="half" idx="11"/>
          </p:nvPr>
        </p:nvSpPr>
        <p:spPr>
          <a:xfrm>
            <a:off x="4775400" y="4472782"/>
            <a:ext cx="4140000" cy="670718"/>
          </a:xfrm>
          <a:prstGeom prst="rect">
            <a:avLst/>
          </a:prstGeom>
        </p:spPr>
        <p:txBody>
          <a:bodyPr lIns="0" tIns="0" rIns="0" bIns="0"/>
          <a:lstStyle>
            <a:lvl1pPr marL="0" indent="0">
              <a:lnSpc>
                <a:spcPts val="2000"/>
              </a:lnSpc>
              <a:buNone/>
              <a:defRPr sz="14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306015600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6851040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286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8" name="Slide Number Placeholder 5"/>
          <p:cNvSpPr>
            <a:spLocks noGrp="1"/>
          </p:cNvSpPr>
          <p:nvPr>
            <p:ph type="sldNum" sz="quarter" idx="4"/>
          </p:nvPr>
        </p:nvSpPr>
        <p:spPr>
          <a:xfrm>
            <a:off x="6781800" y="5372100"/>
            <a:ext cx="2133600" cy="228071"/>
          </a:xfrm>
          <a:prstGeom prst="rect">
            <a:avLst/>
          </a:prstGeom>
        </p:spPr>
        <p:txBody>
          <a:bodyPr vert="horz" lIns="91440" tIns="45720" rIns="91440" bIns="45720" rtlCol="0" anchor="ctr"/>
          <a:lstStyle>
            <a:lvl1pPr algn="r">
              <a:defRPr sz="900">
                <a:solidFill>
                  <a:schemeClr val="bg1"/>
                </a:solidFill>
              </a:defRPr>
            </a:lvl1pPr>
          </a:lstStyle>
          <a:p>
            <a:fld id="{B6F15528-21DE-4FAA-801E-634DDDAF4B2B}" type="slidenum">
              <a:rPr lang="en-US" smtClean="0"/>
              <a:pPr/>
              <a:t>‹#›</a:t>
            </a:fld>
            <a:endParaRPr lang="en-US" dirty="0"/>
          </a:p>
        </p:txBody>
      </p:sp>
      <p:sp>
        <p:nvSpPr>
          <p:cNvPr id="10" name="Title 1"/>
          <p:cNvSpPr>
            <a:spLocks noGrp="1"/>
          </p:cNvSpPr>
          <p:nvPr>
            <p:ph type="title" hasCustomPrompt="1"/>
          </p:nvPr>
        </p:nvSpPr>
        <p:spPr>
          <a:xfrm>
            <a:off x="432000" y="3030900"/>
            <a:ext cx="8229600" cy="664800"/>
          </a:xfrm>
          <a:prstGeom prst="rect">
            <a:avLst/>
          </a:prstGeom>
        </p:spPr>
        <p:txBody>
          <a:bodyPr lIns="0" tIns="0" rIns="0" bIns="0"/>
          <a:lstStyle>
            <a:lvl1pPr algn="l">
              <a:defRPr sz="4400">
                <a:solidFill>
                  <a:schemeClr val="bg1"/>
                </a:solidFill>
              </a:defRPr>
            </a:lvl1pPr>
          </a:lstStyle>
          <a:p>
            <a:r>
              <a:rPr lang="en-US" dirty="0" smtClean="0"/>
              <a:t>CLICK TO EDIT MASTER TITLE STYLE</a:t>
            </a:r>
            <a:endParaRPr lang="en-US" dirty="0"/>
          </a:p>
        </p:txBody>
      </p:sp>
      <p:sp>
        <p:nvSpPr>
          <p:cNvPr id="11" name="Text Placeholder 2"/>
          <p:cNvSpPr>
            <a:spLocks noGrp="1"/>
          </p:cNvSpPr>
          <p:nvPr>
            <p:ph type="body" idx="1"/>
          </p:nvPr>
        </p:nvSpPr>
        <p:spPr>
          <a:xfrm>
            <a:off x="457200" y="3390900"/>
            <a:ext cx="7772400" cy="411956"/>
          </a:xfrm>
          <a:prstGeom prst="rect">
            <a:avLst/>
          </a:prstGeom>
        </p:spPr>
        <p:txBody>
          <a:bodyPr lIns="0" tIns="0" rIns="0" bIns="0" anchor="b"/>
          <a:lstStyle>
            <a:lvl1pPr marL="0" indent="0">
              <a:buNone/>
              <a:defRPr sz="1600">
                <a:solidFill>
                  <a:srgbClr val="85D8F3"/>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title page + pic">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5"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095695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Subsection title page + pic+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32000" y="518400"/>
            <a:ext cx="8229600" cy="436200"/>
          </a:xfrm>
          <a:prstGeom prst="rect">
            <a:avLst/>
          </a:prstGeom>
        </p:spPr>
        <p:txBody>
          <a:bodyPr lIns="0" tIns="0" rIns="0" bIns="0"/>
          <a:lstStyle>
            <a:lvl1pPr algn="l">
              <a:defRPr sz="2800">
                <a:solidFill>
                  <a:schemeClr val="bg1"/>
                </a:solidFill>
              </a:defRPr>
            </a:lvl1pPr>
          </a:lstStyle>
          <a:p>
            <a:r>
              <a:rPr lang="en-US" dirty="0" smtClean="0"/>
              <a:t>CLICK TO EDIT MASTER TITLE STYLE</a:t>
            </a:r>
            <a:endParaRPr lang="en-US" dirty="0"/>
          </a:p>
        </p:txBody>
      </p:sp>
      <p:sp>
        <p:nvSpPr>
          <p:cNvPr id="6" name="Picture Placeholder 2"/>
          <p:cNvSpPr>
            <a:spLocks noGrp="1"/>
          </p:cNvSpPr>
          <p:nvPr>
            <p:ph type="pic" idx="12"/>
          </p:nvPr>
        </p:nvSpPr>
        <p:spPr>
          <a:xfrm>
            <a:off x="432000" y="954600"/>
            <a:ext cx="8419490" cy="4417500"/>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1"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itle 1"/>
          <p:cNvSpPr txBox="1">
            <a:spLocks/>
          </p:cNvSpPr>
          <p:nvPr userDrawn="1"/>
        </p:nvSpPr>
        <p:spPr>
          <a:xfrm>
            <a:off x="609600" y="4000500"/>
            <a:ext cx="8153400" cy="472282"/>
          </a:xfrm>
          <a:prstGeom prst="rect">
            <a:avLst/>
          </a:prstGeom>
        </p:spPr>
        <p:txBody>
          <a:bodyPr lIns="0" tIns="0" rIns="0" bIns="0" anchor="b"/>
          <a:lstStyle>
            <a:lvl1pPr algn="l" defTabSz="685800" rtl="0" eaLnBrk="1" latinLnBrk="0" hangingPunct="1">
              <a:spcBef>
                <a:spcPct val="0"/>
              </a:spcBef>
              <a:buNone/>
              <a:defRPr sz="1500" b="1" kern="1200">
                <a:solidFill>
                  <a:srgbClr val="85D8F3"/>
                </a:solidFill>
                <a:latin typeface="+mj-lt"/>
                <a:ea typeface="+mj-ea"/>
                <a:cs typeface="+mj-cs"/>
              </a:defRPr>
            </a:lvl1pPr>
          </a:lstStyle>
          <a:p>
            <a:r>
              <a:rPr lang="en-US" sz="1600" dirty="0" smtClean="0"/>
              <a:t>Click to edit Master title style</a:t>
            </a:r>
            <a:endParaRPr lang="en-US" sz="1600" dirty="0"/>
          </a:p>
        </p:txBody>
      </p:sp>
      <p:sp>
        <p:nvSpPr>
          <p:cNvPr id="8" name="Text Placeholder 3"/>
          <p:cNvSpPr>
            <a:spLocks noGrp="1"/>
          </p:cNvSpPr>
          <p:nvPr>
            <p:ph type="body" sz="half" idx="2"/>
          </p:nvPr>
        </p:nvSpPr>
        <p:spPr>
          <a:xfrm>
            <a:off x="609600" y="4472782"/>
            <a:ext cx="8153400" cy="670718"/>
          </a:xfrm>
          <a:prstGeom prst="rect">
            <a:avLst/>
          </a:prstGeom>
        </p:spPr>
        <p:txBody>
          <a:bodyPr lIns="0" tIns="0" rIns="0" bIns="0"/>
          <a:lstStyle>
            <a:lvl1pPr marL="0" indent="0">
              <a:lnSpc>
                <a:spcPts val="1600"/>
              </a:lnSpc>
              <a:buNone/>
              <a:defRPr sz="12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6110579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age">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6" name="Picture Placeholder 2"/>
          <p:cNvSpPr>
            <a:spLocks noGrp="1"/>
          </p:cNvSpPr>
          <p:nvPr>
            <p:ph type="pic" idx="12"/>
          </p:nvPr>
        </p:nvSpPr>
        <p:spPr>
          <a:xfrm>
            <a:off x="432000" y="342900"/>
            <a:ext cx="8419490" cy="5029200"/>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30319097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page + caption">
    <p:spTree>
      <p:nvGrpSpPr>
        <p:cNvPr id="1" name=""/>
        <p:cNvGrpSpPr/>
        <p:nvPr/>
      </p:nvGrpSpPr>
      <p:grpSpPr>
        <a:xfrm>
          <a:off x="0" y="0"/>
          <a:ext cx="0" cy="0"/>
          <a:chOff x="0" y="0"/>
          <a:chExt cx="0" cy="0"/>
        </a:xfrm>
      </p:grpSpPr>
      <p:sp>
        <p:nvSpPr>
          <p:cNvPr id="6" name="Picture Placeholder 2"/>
          <p:cNvSpPr>
            <a:spLocks noGrp="1"/>
          </p:cNvSpPr>
          <p:nvPr>
            <p:ph type="pic" idx="12"/>
          </p:nvPr>
        </p:nvSpPr>
        <p:spPr>
          <a:xfrm>
            <a:off x="432000" y="342900"/>
            <a:ext cx="8419490" cy="5029200"/>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1"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7" name="Title 1"/>
          <p:cNvSpPr txBox="1">
            <a:spLocks/>
          </p:cNvSpPr>
          <p:nvPr userDrawn="1"/>
        </p:nvSpPr>
        <p:spPr>
          <a:xfrm>
            <a:off x="609600" y="4000500"/>
            <a:ext cx="8153400" cy="472282"/>
          </a:xfrm>
          <a:prstGeom prst="rect">
            <a:avLst/>
          </a:prstGeom>
        </p:spPr>
        <p:txBody>
          <a:bodyPr lIns="0" tIns="0" rIns="0" bIns="0" anchor="b"/>
          <a:lstStyle>
            <a:lvl1pPr algn="l" defTabSz="685800" rtl="0" eaLnBrk="1" latinLnBrk="0" hangingPunct="1">
              <a:spcBef>
                <a:spcPct val="0"/>
              </a:spcBef>
              <a:buNone/>
              <a:defRPr sz="1500" b="1" kern="1200">
                <a:solidFill>
                  <a:srgbClr val="85D8F3"/>
                </a:solidFill>
                <a:latin typeface="+mj-lt"/>
                <a:ea typeface="+mj-ea"/>
                <a:cs typeface="+mj-cs"/>
              </a:defRPr>
            </a:lvl1pPr>
          </a:lstStyle>
          <a:p>
            <a:r>
              <a:rPr lang="en-US" sz="1600" dirty="0" smtClean="0"/>
              <a:t>Click to edit Master title style</a:t>
            </a:r>
            <a:endParaRPr lang="en-US" sz="1600" dirty="0"/>
          </a:p>
        </p:txBody>
      </p:sp>
      <p:sp>
        <p:nvSpPr>
          <p:cNvPr id="8" name="Text Placeholder 3"/>
          <p:cNvSpPr>
            <a:spLocks noGrp="1"/>
          </p:cNvSpPr>
          <p:nvPr>
            <p:ph type="body" sz="half" idx="2"/>
          </p:nvPr>
        </p:nvSpPr>
        <p:spPr>
          <a:xfrm>
            <a:off x="609600" y="4472782"/>
            <a:ext cx="8153400" cy="670718"/>
          </a:xfrm>
          <a:prstGeom prst="rect">
            <a:avLst/>
          </a:prstGeom>
        </p:spPr>
        <p:txBody>
          <a:bodyPr lIns="0" tIns="0" rIns="0" bIns="0"/>
          <a:lstStyle>
            <a:lvl1pPr marL="0" indent="0">
              <a:lnSpc>
                <a:spcPts val="1600"/>
              </a:lnSpc>
              <a:buNone/>
              <a:defRPr sz="120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3910551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icture page">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304800" y="5372100"/>
            <a:ext cx="6248400" cy="304271"/>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r>
              <a:rPr lang="en-GB" b="1" dirty="0" smtClean="0">
                <a:solidFill>
                  <a:srgbClr val="D3D3D3"/>
                </a:solidFill>
              </a:rPr>
              <a:t>©</a:t>
            </a:r>
            <a:r>
              <a:rPr lang="es-ES" dirty="0" smtClean="0">
                <a:solidFill>
                  <a:srgbClr val="D3D3D3"/>
                </a:solidFill>
              </a:rPr>
              <a:t>2015 DEEP SILVER IS A DIVISION OF KOCH MEDIA AUSTRIA GMBH. ALL RIGHTS RESERVED. THIS DOCUMENT IS CONFIDENTIAL. </a:t>
            </a:r>
            <a:endParaRPr lang="en-GB" dirty="0" smtClean="0">
              <a:solidFill>
                <a:srgbClr val="D3D3D3"/>
              </a:solidFill>
            </a:endParaRPr>
          </a:p>
          <a:p>
            <a:endParaRPr lang="en-US" sz="500" dirty="0"/>
          </a:p>
        </p:txBody>
      </p:sp>
      <p:sp>
        <p:nvSpPr>
          <p:cNvPr id="6" name="Picture Placeholder 2"/>
          <p:cNvSpPr>
            <a:spLocks noGrp="1"/>
          </p:cNvSpPr>
          <p:nvPr>
            <p:ph type="pic" idx="12"/>
          </p:nvPr>
        </p:nvSpPr>
        <p:spPr>
          <a:xfrm>
            <a:off x="0" y="0"/>
            <a:ext cx="9144000" cy="5715000"/>
          </a:xfrm>
          <a:prstGeom prst="rect">
            <a:avLst/>
          </a:prstGeom>
        </p:spPr>
        <p:txBody>
          <a:bodyPr/>
          <a:lstStyle>
            <a:lvl1pPr marL="0" indent="0">
              <a:buNone/>
              <a:defRPr sz="2400">
                <a:solidFill>
                  <a:srgbClr val="85D8F3"/>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Tree>
    <p:extLst>
      <p:ext uri="{BB962C8B-B14F-4D97-AF65-F5344CB8AC3E}">
        <p14:creationId xmlns:p14="http://schemas.microsoft.com/office/powerpoint/2010/main" val="11413712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1">
            <a:extLst>
              <a:ext uri="{BEBA8EAE-BF5A-486C-A8C5-ECC9F3942E4B}">
                <a14:imgProps xmlns:a14="http://schemas.microsoft.com/office/drawing/2010/main">
                  <a14:imgLayer r:embed="rId42">
                    <a14:imgEffect>
                      <a14:brightnessContrast bright="-15000"/>
                    </a14:imgEffect>
                  </a14:imgLayer>
                </a14:imgProps>
              </a:ext>
              <a:ext uri="{28A0092B-C50C-407E-A947-70E740481C1C}">
                <a14:useLocalDpi xmlns:a14="http://schemas.microsoft.com/office/drawing/2010/main" val="0"/>
              </a:ext>
            </a:extLst>
          </a:blip>
          <a:srcRect l="9930"/>
          <a:stretch/>
        </p:blipFill>
        <p:spPr>
          <a:xfrm>
            <a:off x="-508" y="0"/>
            <a:ext cx="9144508" cy="5720156"/>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85" r:id="rId2"/>
    <p:sldLayoutId id="2147483650" r:id="rId3"/>
    <p:sldLayoutId id="2147483649" r:id="rId4"/>
    <p:sldLayoutId id="2147483662" r:id="rId5"/>
    <p:sldLayoutId id="2147483680" r:id="rId6"/>
    <p:sldLayoutId id="2147483674" r:id="rId7"/>
    <p:sldLayoutId id="2147483681" r:id="rId8"/>
    <p:sldLayoutId id="2147483675" r:id="rId9"/>
    <p:sldLayoutId id="2147483682" r:id="rId10"/>
    <p:sldLayoutId id="2147483673" r:id="rId11"/>
    <p:sldLayoutId id="2147483669" r:id="rId12"/>
    <p:sldLayoutId id="2147483672" r:id="rId13"/>
    <p:sldLayoutId id="2147483676" r:id="rId14"/>
    <p:sldLayoutId id="2147483689" r:id="rId15"/>
    <p:sldLayoutId id="2147483678" r:id="rId16"/>
    <p:sldLayoutId id="2147483690" r:id="rId17"/>
    <p:sldLayoutId id="2147483677" r:id="rId18"/>
    <p:sldLayoutId id="2147483691" r:id="rId19"/>
    <p:sldLayoutId id="2147483692" r:id="rId20"/>
    <p:sldLayoutId id="2147483688" r:id="rId21"/>
    <p:sldLayoutId id="2147483679" r:id="rId22"/>
    <p:sldLayoutId id="2147483652" r:id="rId23"/>
    <p:sldLayoutId id="2147483665" r:id="rId24"/>
    <p:sldLayoutId id="2147483663" r:id="rId25"/>
    <p:sldLayoutId id="2147483666" r:id="rId26"/>
    <p:sldLayoutId id="2147483653" r:id="rId27"/>
    <p:sldLayoutId id="2147483667" r:id="rId28"/>
    <p:sldLayoutId id="2147483664" r:id="rId29"/>
    <p:sldLayoutId id="2147483668" r:id="rId30"/>
    <p:sldLayoutId id="2147483686" r:id="rId31"/>
    <p:sldLayoutId id="2147483687" r:id="rId32"/>
    <p:sldLayoutId id="2147483656" r:id="rId33"/>
    <p:sldLayoutId id="2147483670" r:id="rId34"/>
    <p:sldLayoutId id="2147483657" r:id="rId35"/>
    <p:sldLayoutId id="2147483671" r:id="rId36"/>
    <p:sldLayoutId id="2147483683" r:id="rId37"/>
    <p:sldLayoutId id="2147483684" r:id="rId38"/>
    <p:sldLayoutId id="2147483661" r:id="rId39"/>
  </p:sldLayoutIdLst>
  <p:timing>
    <p:tnLst>
      <p:par>
        <p:cTn id="1" dur="indefinite" restart="never" nodeType="tmRoot"/>
      </p:par>
    </p:tnLst>
  </p:timing>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101416"/>
            <a:ext cx="9144000" cy="188893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prstClr val="white"/>
              </a:solidFill>
            </a:endParaRPr>
          </a:p>
        </p:txBody>
      </p:sp>
      <p:sp>
        <p:nvSpPr>
          <p:cNvPr id="2" name="Title 1"/>
          <p:cNvSpPr>
            <a:spLocks noGrp="1"/>
          </p:cNvSpPr>
          <p:nvPr>
            <p:ph type="title"/>
          </p:nvPr>
        </p:nvSpPr>
        <p:spPr>
          <a:xfrm>
            <a:off x="432000" y="2209428"/>
            <a:ext cx="8712000" cy="664800"/>
          </a:xfrm>
        </p:spPr>
        <p:txBody>
          <a:bodyPr/>
          <a:lstStyle/>
          <a:p>
            <a:r>
              <a:rPr lang="en-US" dirty="0"/>
              <a:t>Pre-</a:t>
            </a:r>
            <a:r>
              <a:rPr lang="en-US" dirty="0" err="1"/>
              <a:t>Visualisation</a:t>
            </a:r>
            <a:r>
              <a:rPr lang="en-US" dirty="0"/>
              <a:t> and the Design of the Open World</a:t>
            </a:r>
            <a:endParaRPr lang="en-GB" dirty="0"/>
          </a:p>
        </p:txBody>
      </p:sp>
      <p:sp>
        <p:nvSpPr>
          <p:cNvPr id="4" name="Text Placeholder 3"/>
          <p:cNvSpPr>
            <a:spLocks noGrp="1"/>
          </p:cNvSpPr>
          <p:nvPr>
            <p:ph type="body" idx="1"/>
          </p:nvPr>
        </p:nvSpPr>
        <p:spPr>
          <a:xfrm>
            <a:off x="457200" y="3453656"/>
            <a:ext cx="7772400" cy="411956"/>
          </a:xfrm>
        </p:spPr>
        <p:txBody>
          <a:bodyPr/>
          <a:lstStyle/>
          <a:p>
            <a:r>
              <a:rPr lang="en-GB" dirty="0" smtClean="0"/>
              <a:t>Sam Howels – Deep Silver </a:t>
            </a:r>
            <a:r>
              <a:rPr lang="en-GB" dirty="0" err="1" smtClean="0"/>
              <a:t>Dambuster</a:t>
            </a:r>
            <a:r>
              <a:rPr lang="en-GB" dirty="0" smtClean="0"/>
              <a:t> Studios</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20038"/>
            <a:ext cx="553369" cy="673266"/>
          </a:xfrm>
          <a:prstGeom prst="rect">
            <a:avLst/>
          </a:prstGeom>
          <a:blipFill dpi="0" rotWithShape="1">
            <a:blip r:embed="rId4">
              <a:alphaModFix amt="0"/>
            </a:blip>
            <a:srcRect/>
            <a:stretch>
              <a:fillRect/>
            </a:stretch>
          </a:blipFill>
        </p:spPr>
      </p:pic>
    </p:spTree>
    <p:extLst>
      <p:ext uri="{BB962C8B-B14F-4D97-AF65-F5344CB8AC3E}">
        <p14:creationId xmlns:p14="http://schemas.microsoft.com/office/powerpoint/2010/main" val="1473217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homefront-game.com/wp-content/uploads/2015/08/20150804_HFR_screens_04__emargoed_4Aug_1730.jpg"/>
          <p:cNvPicPr>
            <a:picLocks noChangeAspect="1" noChangeArrowheads="1"/>
          </p:cNvPicPr>
          <p:nvPr/>
        </p:nvPicPr>
        <p:blipFill rotWithShape="1">
          <a:blip r:embed="rId3">
            <a:extLst>
              <a:ext uri="{28A0092B-C50C-407E-A947-70E740481C1C}">
                <a14:useLocalDpi xmlns:a14="http://schemas.microsoft.com/office/drawing/2010/main" val="0"/>
              </a:ext>
            </a:extLst>
          </a:blip>
          <a:srcRect t="12622" b="10109"/>
          <a:stretch/>
        </p:blipFill>
        <p:spPr bwMode="auto">
          <a:xfrm>
            <a:off x="316843" y="1723442"/>
            <a:ext cx="8490650" cy="3690342"/>
          </a:xfrm>
          <a:prstGeom prst="rect">
            <a:avLst/>
          </a:prstGeom>
          <a:noFill/>
          <a:effectLst>
            <a:outerShdw blurRad="635000" sx="105000" sy="105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20038"/>
            <a:ext cx="553369" cy="673266"/>
          </a:xfrm>
          <a:prstGeom prst="rect">
            <a:avLst/>
          </a:prstGeom>
          <a:blipFill dpi="0" rotWithShape="1">
            <a:blip r:embed="rId5">
              <a:alphaModFix amt="0"/>
            </a:blip>
            <a:srcRect/>
            <a:stretch>
              <a:fillRect/>
            </a:stretch>
          </a:blipFill>
        </p:spPr>
      </p:pic>
      <p:pic>
        <p:nvPicPr>
          <p:cNvPr id="5" name="Bild 6" descr="HFTR_lg_Blk.png"/>
          <p:cNvPicPr>
            <a:picLocks noChangeAspect="1"/>
          </p:cNvPicPr>
          <p:nvPr/>
        </p:nvPicPr>
        <p:blipFill>
          <a:blip r:embed="rId6"/>
          <a:stretch>
            <a:fillRect/>
          </a:stretch>
        </p:blipFill>
        <p:spPr>
          <a:xfrm>
            <a:off x="2263924" y="-22817"/>
            <a:ext cx="4535418" cy="1811144"/>
          </a:xfrm>
          <a:prstGeom prst="rect">
            <a:avLst/>
          </a:prstGeom>
        </p:spPr>
      </p:pic>
    </p:spTree>
    <p:extLst>
      <p:ext uri="{BB962C8B-B14F-4D97-AF65-F5344CB8AC3E}">
        <p14:creationId xmlns:p14="http://schemas.microsoft.com/office/powerpoint/2010/main" val="1121905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6" descr="HFTR_lg_Blk.png"/>
          <p:cNvPicPr>
            <a:picLocks noChangeAspect="1"/>
          </p:cNvPicPr>
          <p:nvPr/>
        </p:nvPicPr>
        <p:blipFill>
          <a:blip r:embed="rId3"/>
          <a:stretch>
            <a:fillRect/>
          </a:stretch>
        </p:blipFill>
        <p:spPr>
          <a:xfrm>
            <a:off x="2263924" y="-22817"/>
            <a:ext cx="4535418" cy="1811144"/>
          </a:xfrm>
          <a:prstGeom prst="rect">
            <a:avLst/>
          </a:prstGeom>
        </p:spPr>
      </p:pic>
      <p:pic>
        <p:nvPicPr>
          <p:cNvPr id="21" name="Picture 7" descr="rowhouse_raid_cropped.jpg"/>
          <p:cNvPicPr>
            <a:picLocks noChangeAspect="1"/>
          </p:cNvPicPr>
          <p:nvPr/>
        </p:nvPicPr>
        <p:blipFill rotWithShape="1">
          <a:blip r:embed="rId4">
            <a:extLst>
              <a:ext uri="{28A0092B-C50C-407E-A947-70E740481C1C}">
                <a14:useLocalDpi xmlns:a14="http://schemas.microsoft.com/office/drawing/2010/main" val="0"/>
              </a:ext>
            </a:extLst>
          </a:blip>
          <a:srcRect t="11832" b="4501"/>
          <a:stretch/>
        </p:blipFill>
        <p:spPr bwMode="auto">
          <a:xfrm>
            <a:off x="331565" y="1741376"/>
            <a:ext cx="8462370" cy="3708412"/>
          </a:xfrm>
          <a:prstGeom prst="rect">
            <a:avLst/>
          </a:prstGeom>
          <a:noFill/>
          <a:ln>
            <a:noFill/>
          </a:ln>
          <a:effectLst>
            <a:outerShdw blurRad="635000" sx="105000" sy="105000" algn="tl"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420038"/>
            <a:ext cx="553369" cy="673266"/>
          </a:xfrm>
          <a:prstGeom prst="rect">
            <a:avLst/>
          </a:prstGeom>
          <a:blipFill dpi="0" rotWithShape="1">
            <a:blip r:embed="rId6">
              <a:alphaModFix amt="0"/>
            </a:blip>
            <a:srcRect/>
            <a:stretch>
              <a:fillRect/>
            </a:stretch>
          </a:blipFill>
        </p:spPr>
      </p:pic>
    </p:spTree>
    <p:extLst>
      <p:ext uri="{BB962C8B-B14F-4D97-AF65-F5344CB8AC3E}">
        <p14:creationId xmlns:p14="http://schemas.microsoft.com/office/powerpoint/2010/main" val="1500765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20038"/>
            <a:ext cx="553369" cy="673266"/>
          </a:xfrm>
          <a:prstGeom prst="rect">
            <a:avLst/>
          </a:prstGeom>
          <a:blipFill dpi="0" rotWithShape="1">
            <a:blip r:embed="rId4">
              <a:alphaModFix amt="0"/>
            </a:blip>
            <a:srcRect/>
            <a:stretch>
              <a:fillRect/>
            </a:stretch>
          </a:blipFill>
        </p:spPr>
      </p:pic>
      <p:pic>
        <p:nvPicPr>
          <p:cNvPr id="6" name="Bild 6" descr="HFTR_lg_Blk.png"/>
          <p:cNvPicPr>
            <a:picLocks noChangeAspect="1"/>
          </p:cNvPicPr>
          <p:nvPr/>
        </p:nvPicPr>
        <p:blipFill>
          <a:blip r:embed="rId5"/>
          <a:stretch>
            <a:fillRect/>
          </a:stretch>
        </p:blipFill>
        <p:spPr>
          <a:xfrm>
            <a:off x="2263924" y="-22817"/>
            <a:ext cx="4535418" cy="1811144"/>
          </a:xfrm>
          <a:prstGeom prst="rect">
            <a:avLst/>
          </a:prstGeom>
        </p:spPr>
      </p:pic>
      <p:pic>
        <p:nvPicPr>
          <p:cNvPr id="8" name="Picture 4" descr="https://www.homefront-game.com/wp-content/uploads/2015/07/lonestreet.jpg"/>
          <p:cNvPicPr>
            <a:picLocks noChangeAspect="1" noChangeArrowheads="1"/>
          </p:cNvPicPr>
          <p:nvPr/>
        </p:nvPicPr>
        <p:blipFill rotWithShape="1">
          <a:blip r:embed="rId6">
            <a:extLst>
              <a:ext uri="{28A0092B-C50C-407E-A947-70E740481C1C}">
                <a14:useLocalDpi xmlns:a14="http://schemas.microsoft.com/office/drawing/2010/main" val="0"/>
              </a:ext>
            </a:extLst>
          </a:blip>
          <a:srcRect t="11486" b="10748"/>
          <a:stretch/>
        </p:blipFill>
        <p:spPr bwMode="auto">
          <a:xfrm>
            <a:off x="323528" y="1741376"/>
            <a:ext cx="8496944" cy="3701728"/>
          </a:xfrm>
          <a:prstGeom prst="rect">
            <a:avLst/>
          </a:prstGeom>
          <a:noFill/>
          <a:effectLst>
            <a:outerShdw blurRad="635000" sx="105000" sy="105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012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862" t="7507" r="11891" b="15178"/>
          <a:stretch/>
        </p:blipFill>
        <p:spPr>
          <a:xfrm>
            <a:off x="328780" y="1741377"/>
            <a:ext cx="8485398" cy="3708412"/>
          </a:xfrm>
          <a:prstGeom prst="rect">
            <a:avLst/>
          </a:prstGeom>
          <a:effectLst>
            <a:outerShdw blurRad="635000" sx="105000" sy="105000" algn="ctr" rotWithShape="0">
              <a:srgbClr val="000000"/>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20038"/>
            <a:ext cx="553369" cy="673266"/>
          </a:xfrm>
          <a:prstGeom prst="rect">
            <a:avLst/>
          </a:prstGeom>
          <a:blipFill dpi="0" rotWithShape="1">
            <a:blip r:embed="rId5">
              <a:alphaModFix amt="0"/>
            </a:blip>
            <a:srcRect/>
            <a:stretch>
              <a:fillRect/>
            </a:stretch>
          </a:blipFill>
        </p:spPr>
      </p:pic>
      <p:pic>
        <p:nvPicPr>
          <p:cNvPr id="5" name="Bild 6" descr="HFTR_lg_Blk.png"/>
          <p:cNvPicPr>
            <a:picLocks noChangeAspect="1"/>
          </p:cNvPicPr>
          <p:nvPr/>
        </p:nvPicPr>
        <p:blipFill>
          <a:blip r:embed="rId6"/>
          <a:stretch>
            <a:fillRect/>
          </a:stretch>
        </p:blipFill>
        <p:spPr>
          <a:xfrm>
            <a:off x="2263924" y="-22817"/>
            <a:ext cx="4535418" cy="1811144"/>
          </a:xfrm>
          <a:prstGeom prst="rect">
            <a:avLst/>
          </a:prstGeom>
        </p:spPr>
      </p:pic>
    </p:spTree>
    <p:extLst>
      <p:ext uri="{BB962C8B-B14F-4D97-AF65-F5344CB8AC3E}">
        <p14:creationId xmlns:p14="http://schemas.microsoft.com/office/powerpoint/2010/main" val="301384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20038"/>
            <a:ext cx="553369" cy="673266"/>
          </a:xfrm>
          <a:prstGeom prst="rect">
            <a:avLst/>
          </a:prstGeom>
          <a:blipFill dpi="0" rotWithShape="1">
            <a:blip r:embed="rId4">
              <a:alphaModFix amt="0"/>
            </a:blip>
            <a:srcRect/>
            <a:stretch>
              <a:fillRect/>
            </a:stretch>
          </a:blipFill>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5000"/>
                    </a14:imgEffect>
                  </a14:imgLayer>
                </a14:imgProps>
              </a:ext>
            </a:extLst>
          </a:blip>
          <a:srcRect l="394"/>
          <a:stretch/>
        </p:blipFill>
        <p:spPr>
          <a:xfrm>
            <a:off x="1219265" y="1731771"/>
            <a:ext cx="6624735" cy="3718018"/>
          </a:xfrm>
          <a:prstGeom prst="rect">
            <a:avLst/>
          </a:prstGeom>
          <a:effectLst>
            <a:outerShdw blurRad="635000" sx="105000" sy="105000" algn="ctr" rotWithShape="0">
              <a:srgbClr val="000000"/>
            </a:outerShdw>
          </a:effectLst>
        </p:spPr>
      </p:pic>
      <p:pic>
        <p:nvPicPr>
          <p:cNvPr id="8" name="Bild 6" descr="HFTR_lg_Blk.png"/>
          <p:cNvPicPr>
            <a:picLocks noChangeAspect="1"/>
          </p:cNvPicPr>
          <p:nvPr/>
        </p:nvPicPr>
        <p:blipFill>
          <a:blip r:embed="rId7"/>
          <a:stretch>
            <a:fillRect/>
          </a:stretch>
        </p:blipFill>
        <p:spPr>
          <a:xfrm>
            <a:off x="2263924" y="-22817"/>
            <a:ext cx="4535418" cy="1811144"/>
          </a:xfrm>
          <a:prstGeom prst="rect">
            <a:avLst/>
          </a:prstGeom>
        </p:spPr>
      </p:pic>
      <p:sp>
        <p:nvSpPr>
          <p:cNvPr id="10" name="Rounded Rectangle 9"/>
          <p:cNvSpPr/>
          <p:nvPr/>
        </p:nvSpPr>
        <p:spPr>
          <a:xfrm>
            <a:off x="3885828" y="3155057"/>
            <a:ext cx="1260140" cy="972108"/>
          </a:xfrm>
          <a:prstGeom prst="roundRect">
            <a:avLst/>
          </a:prstGeom>
          <a:solidFill>
            <a:schemeClr val="tx1">
              <a:alpha val="25000"/>
            </a:schemeClr>
          </a:solidFill>
          <a:ln>
            <a:noFill/>
          </a:ln>
          <a:effectLst>
            <a:outerShdw blurRad="317500" dist="50800" sx="110000" sy="11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p:cNvSpPr/>
          <p:nvPr/>
        </p:nvSpPr>
        <p:spPr>
          <a:xfrm rot="5400000">
            <a:off x="4254564" y="3354956"/>
            <a:ext cx="598868" cy="540060"/>
          </a:xfrm>
          <a:prstGeom prst="triangle">
            <a:avLst/>
          </a:prstGeom>
          <a:solidFill>
            <a:schemeClr val="bg1"/>
          </a:solidFill>
          <a:ln>
            <a:noFill/>
          </a:ln>
          <a:effectLst>
            <a:outerShdw blurRad="850900" sx="149000" sy="149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6118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20038"/>
            <a:ext cx="553369" cy="673266"/>
          </a:xfrm>
          <a:prstGeom prst="rect">
            <a:avLst/>
          </a:prstGeom>
          <a:blipFill dpi="0" rotWithShape="1">
            <a:blip r:embed="rId4">
              <a:alphaModFix amt="0"/>
            </a:blip>
            <a:srcRect/>
            <a:stretch>
              <a:fillRect/>
            </a:stretch>
          </a:blipFill>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30000"/>
                    </a14:imgEffect>
                  </a14:imgLayer>
                </a14:imgProps>
              </a:ext>
            </a:extLst>
          </a:blip>
          <a:stretch>
            <a:fillRect/>
          </a:stretch>
        </p:blipFill>
        <p:spPr>
          <a:xfrm>
            <a:off x="-8632" y="2942887"/>
            <a:ext cx="5588744" cy="2785557"/>
          </a:xfrm>
          <a:prstGeom prst="rect">
            <a:avLst/>
          </a:prstGeom>
          <a:effectLst>
            <a:outerShdw blurRad="1270000" sx="105000" sy="105000" algn="ctr" rotWithShape="0">
              <a:srgbClr val="000000"/>
            </a:outerShdw>
          </a:effectLst>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3307503" y="420038"/>
            <a:ext cx="5836498" cy="2869510"/>
          </a:xfrm>
          <a:prstGeom prst="rect">
            <a:avLst/>
          </a:prstGeom>
          <a:effectLst>
            <a:outerShdw blurRad="1270000" sx="105000" sy="105000" algn="ctr" rotWithShape="0">
              <a:srgbClr val="000000"/>
            </a:outerShdw>
          </a:effectLst>
        </p:spPr>
      </p:pic>
      <p:sp>
        <p:nvSpPr>
          <p:cNvPr id="7" name="Subtitle 2"/>
          <p:cNvSpPr txBox="1">
            <a:spLocks/>
          </p:cNvSpPr>
          <p:nvPr/>
        </p:nvSpPr>
        <p:spPr>
          <a:xfrm>
            <a:off x="561518" y="5153195"/>
            <a:ext cx="4536504" cy="40542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b="1" dirty="0" smtClean="0">
                <a:ln w="12700">
                  <a:solidFill>
                    <a:schemeClr val="tx1"/>
                  </a:solidFill>
                </a:ln>
                <a:solidFill>
                  <a:schemeClr val="bg1"/>
                </a:solidFill>
                <a:effectLst>
                  <a:outerShdw blurRad="254000" algn="ctr" rotWithShape="0">
                    <a:srgbClr val="000000"/>
                  </a:outerShdw>
                </a:effectLst>
              </a:rPr>
              <a:t>PRE-ALPHA – NOT FINAL PRODUCT</a:t>
            </a:r>
            <a:endParaRPr lang="en-GB" b="1" dirty="0">
              <a:ln w="12700">
                <a:solidFill>
                  <a:schemeClr val="tx1"/>
                </a:solidFill>
              </a:ln>
              <a:solidFill>
                <a:schemeClr val="bg1"/>
              </a:solidFill>
              <a:effectLst>
                <a:outerShdw blurRad="254000" algn="ctr" rotWithShape="0">
                  <a:srgbClr val="000000"/>
                </a:outerShdw>
              </a:effectLst>
            </a:endParaRPr>
          </a:p>
        </p:txBody>
      </p:sp>
      <p:sp>
        <p:nvSpPr>
          <p:cNvPr id="8" name="Subtitle 2"/>
          <p:cNvSpPr txBox="1">
            <a:spLocks/>
          </p:cNvSpPr>
          <p:nvPr/>
        </p:nvSpPr>
        <p:spPr>
          <a:xfrm>
            <a:off x="3969036" y="2714703"/>
            <a:ext cx="4536504" cy="40542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b="1" dirty="0" smtClean="0">
                <a:ln w="12700">
                  <a:solidFill>
                    <a:schemeClr val="tx1"/>
                  </a:solidFill>
                </a:ln>
                <a:solidFill>
                  <a:schemeClr val="bg1"/>
                </a:solidFill>
                <a:effectLst>
                  <a:outerShdw blurRad="254000" algn="ctr" rotWithShape="0">
                    <a:srgbClr val="000000"/>
                  </a:outerShdw>
                </a:effectLst>
              </a:rPr>
              <a:t>PRE-ALPHA – NOT FINAL PRODUCT</a:t>
            </a:r>
            <a:endParaRPr lang="en-GB" b="1" dirty="0">
              <a:ln w="12700">
                <a:solidFill>
                  <a:schemeClr val="tx1"/>
                </a:solidFill>
              </a:ln>
              <a:solidFill>
                <a:schemeClr val="bg1"/>
              </a:solidFill>
              <a:effectLst>
                <a:outerShdw blurRad="254000" algn="ctr" rotWithShape="0">
                  <a:srgbClr val="000000"/>
                </a:outerShdw>
              </a:effectLst>
            </a:endParaRPr>
          </a:p>
        </p:txBody>
      </p:sp>
    </p:spTree>
    <p:extLst>
      <p:ext uri="{BB962C8B-B14F-4D97-AF65-F5344CB8AC3E}">
        <p14:creationId xmlns:p14="http://schemas.microsoft.com/office/powerpoint/2010/main" val="1113117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20038"/>
            <a:ext cx="553369" cy="673266"/>
          </a:xfrm>
          <a:prstGeom prst="rect">
            <a:avLst/>
          </a:prstGeom>
          <a:blipFill dpi="0" rotWithShape="1">
            <a:blip r:embed="rId4">
              <a:alphaModFix amt="0"/>
            </a:blip>
            <a:srcRect/>
            <a:stretch>
              <a:fillRect/>
            </a:stretch>
          </a:blipFill>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saturation sat="58000"/>
                    </a14:imgEffect>
                    <a14:imgEffect>
                      <a14:brightnessContrast bright="-13000"/>
                    </a14:imgEffect>
                  </a14:imgLayer>
                </a14:imgProps>
              </a:ext>
              <a:ext uri="{28A0092B-C50C-407E-A947-70E740481C1C}">
                <a14:useLocalDpi xmlns:a14="http://schemas.microsoft.com/office/drawing/2010/main" val="0"/>
              </a:ext>
            </a:extLst>
          </a:blip>
          <a:srcRect t="23268" b="11434"/>
          <a:stretch/>
        </p:blipFill>
        <p:spPr>
          <a:xfrm>
            <a:off x="323528" y="1741376"/>
            <a:ext cx="8496944" cy="3708412"/>
          </a:xfrm>
          <a:prstGeom prst="rect">
            <a:avLst/>
          </a:prstGeom>
          <a:effectLst>
            <a:outerShdw blurRad="1270000" algn="ctr" rotWithShape="0">
              <a:srgbClr val="000000"/>
            </a:outerShdw>
          </a:effectLst>
        </p:spPr>
      </p:pic>
      <p:pic>
        <p:nvPicPr>
          <p:cNvPr id="4" name="Bild 6" descr="HFTR_lg_Blk.png"/>
          <p:cNvPicPr>
            <a:picLocks noChangeAspect="1"/>
          </p:cNvPicPr>
          <p:nvPr/>
        </p:nvPicPr>
        <p:blipFill>
          <a:blip r:embed="rId7"/>
          <a:stretch>
            <a:fillRect/>
          </a:stretch>
        </p:blipFill>
        <p:spPr>
          <a:xfrm>
            <a:off x="2263924" y="-22817"/>
            <a:ext cx="4535418" cy="1811144"/>
          </a:xfrm>
          <a:prstGeom prst="rect">
            <a:avLst/>
          </a:prstGeom>
        </p:spPr>
      </p:pic>
    </p:spTree>
    <p:extLst>
      <p:ext uri="{BB962C8B-B14F-4D97-AF65-F5344CB8AC3E}">
        <p14:creationId xmlns:p14="http://schemas.microsoft.com/office/powerpoint/2010/main" val="29593063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219265" y="1731771"/>
            <a:ext cx="6624735" cy="3724926"/>
          </a:xfrm>
          <a:prstGeom prst="rect">
            <a:avLst/>
          </a:prstGeom>
          <a:effectLst>
            <a:outerShdw blurRad="1270000" sx="105000" sy="105000" algn="ctr" rotWithShape="0">
              <a:srgbClr val="000000"/>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420038"/>
            <a:ext cx="553369" cy="673266"/>
          </a:xfrm>
          <a:prstGeom prst="rect">
            <a:avLst/>
          </a:prstGeom>
          <a:blipFill dpi="0" rotWithShape="1">
            <a:blip r:embed="rId6">
              <a:alphaModFix amt="0"/>
            </a:blip>
            <a:srcRect/>
            <a:stretch>
              <a:fillRect/>
            </a:stretch>
          </a:blipFill>
        </p:spPr>
      </p:pic>
      <p:sp>
        <p:nvSpPr>
          <p:cNvPr id="6" name="Rounded Rectangle 5"/>
          <p:cNvSpPr/>
          <p:nvPr/>
        </p:nvSpPr>
        <p:spPr>
          <a:xfrm>
            <a:off x="3885828" y="3155057"/>
            <a:ext cx="1260140" cy="972108"/>
          </a:xfrm>
          <a:prstGeom prst="roundRect">
            <a:avLst/>
          </a:prstGeom>
          <a:solidFill>
            <a:schemeClr val="tx1">
              <a:alpha val="25000"/>
            </a:schemeClr>
          </a:solidFill>
          <a:ln>
            <a:noFill/>
          </a:ln>
          <a:effectLst>
            <a:outerShdw blurRad="317500" dist="50800" sx="110000" sy="11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p:cNvSpPr/>
          <p:nvPr/>
        </p:nvSpPr>
        <p:spPr>
          <a:xfrm rot="5400000">
            <a:off x="4254564" y="3354956"/>
            <a:ext cx="598868" cy="540060"/>
          </a:xfrm>
          <a:prstGeom prst="triangle">
            <a:avLst/>
          </a:prstGeom>
          <a:solidFill>
            <a:schemeClr val="bg1"/>
          </a:solidFill>
          <a:ln>
            <a:noFill/>
          </a:ln>
          <a:effectLst>
            <a:outerShdw blurRad="850900" sx="149000" sy="149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Bild 6" descr="HFTR_lg_Blk.png"/>
          <p:cNvPicPr>
            <a:picLocks noChangeAspect="1"/>
          </p:cNvPicPr>
          <p:nvPr/>
        </p:nvPicPr>
        <p:blipFill>
          <a:blip r:embed="rId7"/>
          <a:stretch>
            <a:fillRect/>
          </a:stretch>
        </p:blipFill>
        <p:spPr>
          <a:xfrm>
            <a:off x="2263924" y="-22817"/>
            <a:ext cx="4535418" cy="1811144"/>
          </a:xfrm>
          <a:prstGeom prst="rect">
            <a:avLst/>
          </a:prstGeom>
        </p:spPr>
      </p:pic>
    </p:spTree>
    <p:extLst>
      <p:ext uri="{BB962C8B-B14F-4D97-AF65-F5344CB8AC3E}">
        <p14:creationId xmlns:p14="http://schemas.microsoft.com/office/powerpoint/2010/main" val="19403095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20038"/>
            <a:ext cx="553369" cy="673266"/>
          </a:xfrm>
          <a:prstGeom prst="rect">
            <a:avLst/>
          </a:prstGeom>
          <a:blipFill dpi="0" rotWithShape="1">
            <a:blip r:embed="rId4">
              <a:alphaModFix amt="0"/>
            </a:blip>
            <a:srcRect/>
            <a:stretch>
              <a:fillRect/>
            </a:stretch>
          </a:blipFill>
        </p:spPr>
      </p:pic>
      <p:sp>
        <p:nvSpPr>
          <p:cNvPr id="6" name="Subtitle 2"/>
          <p:cNvSpPr txBox="1">
            <a:spLocks/>
          </p:cNvSpPr>
          <p:nvPr/>
        </p:nvSpPr>
        <p:spPr>
          <a:xfrm rot="534026">
            <a:off x="60908" y="1670068"/>
            <a:ext cx="2514600" cy="990600"/>
          </a:xfrm>
          <a:prstGeom prst="rect">
            <a:avLst/>
          </a:prstGeom>
          <a:effectLst>
            <a:outerShdw blurRad="127000" algn="ctr" rotWithShape="0">
              <a:srgbClr val="000000"/>
            </a:outerShdw>
          </a:effectLst>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chemeClr val="bg1"/>
                </a:solidFill>
                <a:effectLst>
                  <a:outerShdw blurRad="254000" algn="ctr" rotWithShape="0">
                    <a:srgbClr val="000000"/>
                  </a:outerShdw>
                </a:effectLst>
              </a:rPr>
              <a:t>IGN - </a:t>
            </a:r>
            <a:r>
              <a:rPr lang="en-US" dirty="0">
                <a:solidFill>
                  <a:schemeClr val="bg1"/>
                </a:solidFill>
                <a:effectLst>
                  <a:outerShdw blurRad="254000" algn="ctr" rotWithShape="0">
                    <a:srgbClr val="000000"/>
                  </a:outerShdw>
                </a:effectLst>
              </a:rPr>
              <a:t> </a:t>
            </a:r>
            <a:r>
              <a:rPr lang="en-US" dirty="0" smtClean="0">
                <a:solidFill>
                  <a:schemeClr val="bg1"/>
                </a:solidFill>
                <a:effectLst>
                  <a:outerShdw blurRad="254000" algn="ctr" rotWithShape="0">
                    <a:srgbClr val="000000"/>
                  </a:outerShdw>
                </a:effectLst>
              </a:rPr>
              <a:t>”the </a:t>
            </a:r>
            <a:r>
              <a:rPr lang="en-US" dirty="0">
                <a:solidFill>
                  <a:schemeClr val="bg1"/>
                </a:solidFill>
                <a:effectLst>
                  <a:outerShdw blurRad="254000" algn="ctr" rotWithShape="0">
                    <a:srgbClr val="000000"/>
                  </a:outerShdw>
                </a:effectLst>
              </a:rPr>
              <a:t>concept of playing cat and mouse with a force way stronger than yours is definitely one I find interesting</a:t>
            </a:r>
            <a:r>
              <a:rPr lang="en-US" dirty="0" smtClean="0">
                <a:solidFill>
                  <a:schemeClr val="bg1"/>
                </a:solidFill>
                <a:effectLst>
                  <a:outerShdw blurRad="254000" algn="ctr" rotWithShape="0">
                    <a:srgbClr val="000000"/>
                  </a:outerShdw>
                </a:effectLst>
              </a:rPr>
              <a:t>.”</a:t>
            </a:r>
            <a:endParaRPr lang="en-US" dirty="0">
              <a:solidFill>
                <a:schemeClr val="bg1"/>
              </a:solidFill>
              <a:effectLst>
                <a:outerShdw blurRad="254000" algn="ctr" rotWithShape="0">
                  <a:srgbClr val="000000"/>
                </a:outerShdw>
              </a:effectLst>
            </a:endParaRPr>
          </a:p>
        </p:txBody>
      </p:sp>
      <p:sp>
        <p:nvSpPr>
          <p:cNvPr id="10" name="Subtitle 2"/>
          <p:cNvSpPr txBox="1">
            <a:spLocks/>
          </p:cNvSpPr>
          <p:nvPr/>
        </p:nvSpPr>
        <p:spPr>
          <a:xfrm rot="20816106">
            <a:off x="3782197" y="3339764"/>
            <a:ext cx="2514600" cy="990600"/>
          </a:xfrm>
          <a:prstGeom prst="rect">
            <a:avLst/>
          </a:prstGeom>
          <a:effectLst>
            <a:outerShdw blurRad="127000" algn="ctr" rotWithShape="0">
              <a:srgbClr val="000000"/>
            </a:outerShdw>
          </a:effectLst>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1300" dirty="0">
                <a:solidFill>
                  <a:schemeClr val="bg1"/>
                </a:solidFill>
                <a:effectLst>
                  <a:outerShdw blurRad="254000" algn="ctr" rotWithShape="0">
                    <a:srgbClr val="000000"/>
                  </a:outerShdw>
                </a:effectLst>
              </a:rPr>
              <a:t>IGN – “It's better to retreat back into the cover of the buildings and plan your next strike.”</a:t>
            </a:r>
          </a:p>
        </p:txBody>
      </p:sp>
      <p:sp>
        <p:nvSpPr>
          <p:cNvPr id="11" name="Subtitle 2"/>
          <p:cNvSpPr txBox="1">
            <a:spLocks/>
          </p:cNvSpPr>
          <p:nvPr/>
        </p:nvSpPr>
        <p:spPr>
          <a:xfrm rot="20816106">
            <a:off x="345085" y="3057858"/>
            <a:ext cx="2514600" cy="990600"/>
          </a:xfrm>
          <a:prstGeom prst="rect">
            <a:avLst/>
          </a:prstGeom>
          <a:effectLst>
            <a:outerShdw blurRad="127000" algn="ctr" rotWithShape="0">
              <a:srgbClr val="000000"/>
            </a:outerShdw>
          </a:effectLst>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dirty="0" err="1">
                <a:solidFill>
                  <a:schemeClr val="bg1"/>
                </a:solidFill>
                <a:effectLst>
                  <a:outerShdw blurRad="254000" algn="ctr" rotWithShape="0">
                    <a:srgbClr val="000000"/>
                  </a:outerShdw>
                </a:effectLst>
              </a:rPr>
              <a:t>Eurogamer</a:t>
            </a:r>
            <a:r>
              <a:rPr lang="en-GB" dirty="0">
                <a:solidFill>
                  <a:schemeClr val="bg1"/>
                </a:solidFill>
                <a:effectLst>
                  <a:outerShdw blurRad="254000" algn="ctr" rotWithShape="0">
                    <a:srgbClr val="000000"/>
                  </a:outerShdw>
                </a:effectLst>
              </a:rPr>
              <a:t> – “snipers sit at every corner, and it's a case of inching your way out, darting between cover before scrambling up behind them to take them out”</a:t>
            </a:r>
          </a:p>
        </p:txBody>
      </p:sp>
      <p:sp>
        <p:nvSpPr>
          <p:cNvPr id="12" name="Subtitle 2"/>
          <p:cNvSpPr txBox="1">
            <a:spLocks/>
          </p:cNvSpPr>
          <p:nvPr/>
        </p:nvSpPr>
        <p:spPr>
          <a:xfrm rot="20816106">
            <a:off x="6174154" y="1969677"/>
            <a:ext cx="2870282" cy="1141742"/>
          </a:xfrm>
          <a:prstGeom prst="rect">
            <a:avLst/>
          </a:prstGeom>
          <a:effectLst>
            <a:outerShdw blurRad="127000" algn="ctr" rotWithShape="0">
              <a:srgbClr val="000000"/>
            </a:outerShdw>
          </a:effectLst>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1300" dirty="0" err="1">
                <a:solidFill>
                  <a:schemeClr val="bg1"/>
                </a:solidFill>
                <a:effectLst>
                  <a:outerShdw blurRad="254000" algn="ctr" rotWithShape="0">
                    <a:srgbClr val="000000"/>
                  </a:outerShdw>
                </a:effectLst>
              </a:rPr>
              <a:t>Eurogamer</a:t>
            </a:r>
            <a:r>
              <a:rPr lang="en-GB" sz="1300" dirty="0">
                <a:solidFill>
                  <a:schemeClr val="bg1"/>
                </a:solidFill>
                <a:effectLst>
                  <a:outerShdw blurRad="254000" algn="ctr" rotWithShape="0">
                    <a:srgbClr val="000000"/>
                  </a:outerShdw>
                </a:effectLst>
              </a:rPr>
              <a:t> - “it's unwise to take on a patrol with more than a couple of soldiers, the wiser option being to pick them off one by one or, even better, simply stay out of their sights.”</a:t>
            </a:r>
          </a:p>
        </p:txBody>
      </p:sp>
      <p:sp>
        <p:nvSpPr>
          <p:cNvPr id="13" name="Subtitle 2"/>
          <p:cNvSpPr txBox="1">
            <a:spLocks/>
          </p:cNvSpPr>
          <p:nvPr/>
        </p:nvSpPr>
        <p:spPr>
          <a:xfrm rot="329839">
            <a:off x="5815988" y="4128394"/>
            <a:ext cx="2993773" cy="1273356"/>
          </a:xfrm>
          <a:prstGeom prst="rect">
            <a:avLst/>
          </a:prstGeom>
          <a:effectLst>
            <a:outerShdw blurRad="127000" algn="ctr" rotWithShape="0">
              <a:srgbClr val="000000"/>
            </a:outerShdw>
          </a:effectLst>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1300" dirty="0" err="1" smtClean="0">
                <a:solidFill>
                  <a:schemeClr val="bg1"/>
                </a:solidFill>
                <a:effectLst>
                  <a:outerShdw blurRad="254000" algn="ctr" rotWithShape="0">
                    <a:srgbClr val="000000"/>
                  </a:outerShdw>
                </a:effectLst>
              </a:rPr>
              <a:t>GamesRadar</a:t>
            </a:r>
            <a:r>
              <a:rPr lang="en-GB" sz="1300" dirty="0" smtClean="0">
                <a:solidFill>
                  <a:schemeClr val="bg1"/>
                </a:solidFill>
                <a:effectLst>
                  <a:outerShdw blurRad="254000" algn="ctr" rotWithShape="0">
                    <a:srgbClr val="000000"/>
                  </a:outerShdw>
                </a:effectLst>
              </a:rPr>
              <a:t> - “ Action takes place in speedy bursts before you quickly retreat and evade enemy fire. Feel like you're surrounded? You probably are, so you should run.”</a:t>
            </a:r>
            <a:endParaRPr lang="en-GB" sz="1300" dirty="0">
              <a:solidFill>
                <a:schemeClr val="bg1"/>
              </a:solidFill>
              <a:effectLst>
                <a:outerShdw blurRad="254000" algn="ctr" rotWithShape="0">
                  <a:srgbClr val="000000"/>
                </a:outerShdw>
              </a:effectLst>
            </a:endParaRPr>
          </a:p>
        </p:txBody>
      </p:sp>
      <p:sp>
        <p:nvSpPr>
          <p:cNvPr id="14" name="Subtitle 2"/>
          <p:cNvSpPr txBox="1">
            <a:spLocks/>
          </p:cNvSpPr>
          <p:nvPr/>
        </p:nvSpPr>
        <p:spPr>
          <a:xfrm rot="21296077">
            <a:off x="1262449" y="4269773"/>
            <a:ext cx="2514600" cy="990600"/>
          </a:xfrm>
          <a:prstGeom prst="rect">
            <a:avLst/>
          </a:prstGeom>
          <a:effectLst>
            <a:outerShdw blurRad="127000" algn="ctr" rotWithShape="0">
              <a:srgbClr val="000000"/>
            </a:outerShdw>
          </a:effectLst>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dirty="0">
                <a:solidFill>
                  <a:schemeClr val="bg1"/>
                </a:solidFill>
                <a:effectLst>
                  <a:outerShdw blurRad="254000" algn="ctr" rotWithShape="0">
                    <a:srgbClr val="000000"/>
                  </a:outerShdw>
                </a:effectLst>
              </a:rPr>
              <a:t>IGN -  ” take out the handful of soldiers who've spotted you, then move on before more turn up, otherwise you face getting pinned down..”</a:t>
            </a:r>
          </a:p>
        </p:txBody>
      </p:sp>
      <p:sp>
        <p:nvSpPr>
          <p:cNvPr id="15" name="Subtitle 2"/>
          <p:cNvSpPr txBox="1">
            <a:spLocks/>
          </p:cNvSpPr>
          <p:nvPr/>
        </p:nvSpPr>
        <p:spPr>
          <a:xfrm rot="314155">
            <a:off x="2985775" y="2208885"/>
            <a:ext cx="2514600" cy="990600"/>
          </a:xfrm>
          <a:prstGeom prst="rect">
            <a:avLst/>
          </a:prstGeom>
          <a:effectLst>
            <a:outerShdw blurRad="127000" algn="ctr" rotWithShape="0">
              <a:srgbClr val="000000"/>
            </a:outerShdw>
          </a:effectLst>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dirty="0">
                <a:solidFill>
                  <a:schemeClr val="bg1"/>
                </a:solidFill>
                <a:effectLst>
                  <a:outerShdw blurRad="254000" algn="ctr" rotWithShape="0">
                    <a:srgbClr val="000000"/>
                  </a:outerShdw>
                </a:effectLst>
              </a:rPr>
              <a:t>Escapist – “Engaging with foes for too long means they'll soon have backup and your scrappy band of resistance fighters will be even more outgunned.”</a:t>
            </a:r>
          </a:p>
        </p:txBody>
      </p:sp>
      <p:pic>
        <p:nvPicPr>
          <p:cNvPr id="17" name="Bild 6" descr="HFTR_lg_Blk.png"/>
          <p:cNvPicPr>
            <a:picLocks noChangeAspect="1"/>
          </p:cNvPicPr>
          <p:nvPr/>
        </p:nvPicPr>
        <p:blipFill>
          <a:blip r:embed="rId5"/>
          <a:stretch>
            <a:fillRect/>
          </a:stretch>
        </p:blipFill>
        <p:spPr>
          <a:xfrm>
            <a:off x="2263924" y="-22817"/>
            <a:ext cx="4535418" cy="1811144"/>
          </a:xfrm>
          <a:prstGeom prst="rect">
            <a:avLst/>
          </a:prstGeom>
        </p:spPr>
      </p:pic>
    </p:spTree>
    <p:extLst>
      <p:ext uri="{BB962C8B-B14F-4D97-AF65-F5344CB8AC3E}">
        <p14:creationId xmlns:p14="http://schemas.microsoft.com/office/powerpoint/2010/main" val="1147024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11024</TotalTime>
  <Words>1087</Words>
  <Application>Microsoft Office PowerPoint</Application>
  <PresentationFormat>On-screen Show (16:10)</PresentationFormat>
  <Paragraphs>65</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Pre-Visualisation and the Design of the Open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Lorena Lopez Conde</dc:creator>
  <cp:lastModifiedBy>Sam</cp:lastModifiedBy>
  <cp:revision>490</cp:revision>
  <cp:lastPrinted>2014-07-03T10:35:03Z</cp:lastPrinted>
  <dcterms:created xsi:type="dcterms:W3CDTF">2006-08-16T00:00:00Z</dcterms:created>
  <dcterms:modified xsi:type="dcterms:W3CDTF">2016-01-25T23:29:30Z</dcterms:modified>
</cp:coreProperties>
</file>